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59" r:id="rId4"/>
    <p:sldId id="261" r:id="rId5"/>
    <p:sldId id="262" r:id="rId6"/>
    <p:sldId id="265" r:id="rId7"/>
    <p:sldId id="263" r:id="rId8"/>
    <p:sldId id="264" r:id="rId9"/>
    <p:sldId id="257" r:id="rId10"/>
    <p:sldId id="258" r:id="rId11"/>
    <p:sldId id="266" r:id="rId12"/>
    <p:sldId id="267" r:id="rId13"/>
    <p:sldId id="268" r:id="rId14"/>
  </p:sldIdLst>
  <p:sldSz cx="9144000" cy="6858000" type="screen4x3"/>
  <p:notesSz cx="9866313" cy="67357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4660"/>
  </p:normalViewPr>
  <p:slideViewPr>
    <p:cSldViewPr>
      <p:cViewPr varScale="1">
        <p:scale>
          <a:sx n="100" d="100"/>
          <a:sy n="100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7660D5-BE41-490E-A129-B80021E9B3BC}" type="doc">
      <dgm:prSet loTypeId="urn:microsoft.com/office/officeart/2011/layout/CircleProcess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975E3B9-AD44-44B1-9D63-626849874645}">
      <dgm:prSet phldrT="[Teksti]" custT="1"/>
      <dgm:spPr/>
      <dgm:t>
        <a:bodyPr/>
        <a:lstStyle/>
        <a:p>
          <a:r>
            <a:rPr lang="fi-FI" sz="1800" dirty="0" smtClean="0"/>
            <a:t>Idea</a:t>
          </a:r>
          <a:endParaRPr lang="fi-FI" sz="1800" dirty="0"/>
        </a:p>
      </dgm:t>
    </dgm:pt>
    <dgm:pt modelId="{677C4A92-CE30-462F-969C-AF2E9FE7ECFD}" type="parTrans" cxnId="{9F105F97-53EF-4FBE-9998-1D8B7BED3FFE}">
      <dgm:prSet/>
      <dgm:spPr/>
      <dgm:t>
        <a:bodyPr/>
        <a:lstStyle/>
        <a:p>
          <a:endParaRPr lang="fi-FI"/>
        </a:p>
      </dgm:t>
    </dgm:pt>
    <dgm:pt modelId="{337A00FC-367B-4446-97DE-4B1E5025C4A6}" type="sibTrans" cxnId="{9F105F97-53EF-4FBE-9998-1D8B7BED3FFE}">
      <dgm:prSet/>
      <dgm:spPr/>
      <dgm:t>
        <a:bodyPr/>
        <a:lstStyle/>
        <a:p>
          <a:endParaRPr lang="fi-FI"/>
        </a:p>
      </dgm:t>
    </dgm:pt>
    <dgm:pt modelId="{D9831C36-31BE-4CF4-9FDC-45BB7443E3C9}">
      <dgm:prSet phldrT="[Teksti]" custT="1"/>
      <dgm:spPr/>
      <dgm:t>
        <a:bodyPr/>
        <a:lstStyle/>
        <a:p>
          <a:r>
            <a:rPr lang="fi-FI" sz="1800" dirty="0" err="1" smtClean="0"/>
            <a:t>Funding</a:t>
          </a:r>
          <a:endParaRPr lang="fi-FI" sz="1800" dirty="0"/>
        </a:p>
      </dgm:t>
    </dgm:pt>
    <dgm:pt modelId="{6E6BFF9E-3B83-4B8A-8C0A-3984632F3C43}" type="parTrans" cxnId="{0D61D30E-0BBE-4551-AE06-36C09197A163}">
      <dgm:prSet/>
      <dgm:spPr/>
      <dgm:t>
        <a:bodyPr/>
        <a:lstStyle/>
        <a:p>
          <a:endParaRPr lang="fi-FI"/>
        </a:p>
      </dgm:t>
    </dgm:pt>
    <dgm:pt modelId="{3023E45D-C28F-4B00-A144-000092E55243}" type="sibTrans" cxnId="{0D61D30E-0BBE-4551-AE06-36C09197A163}">
      <dgm:prSet/>
      <dgm:spPr/>
      <dgm:t>
        <a:bodyPr/>
        <a:lstStyle/>
        <a:p>
          <a:endParaRPr lang="fi-FI"/>
        </a:p>
      </dgm:t>
    </dgm:pt>
    <dgm:pt modelId="{48B11E1F-5E1A-4A5D-AF57-F53286C2372B}">
      <dgm:prSet phldrT="[Teksti]" custT="1"/>
      <dgm:spPr/>
      <dgm:t>
        <a:bodyPr/>
        <a:lstStyle/>
        <a:p>
          <a:r>
            <a:rPr lang="fi-FI" sz="1800" dirty="0" err="1" smtClean="0"/>
            <a:t>Partners</a:t>
          </a:r>
          <a:endParaRPr lang="fi-FI" sz="1800" dirty="0"/>
        </a:p>
      </dgm:t>
    </dgm:pt>
    <dgm:pt modelId="{883417FA-F9B0-4565-82CD-D6D33042DF62}" type="parTrans" cxnId="{9FBF1EF0-4956-4E58-AD1D-4576283D6D11}">
      <dgm:prSet/>
      <dgm:spPr/>
      <dgm:t>
        <a:bodyPr/>
        <a:lstStyle/>
        <a:p>
          <a:endParaRPr lang="fi-FI"/>
        </a:p>
      </dgm:t>
    </dgm:pt>
    <dgm:pt modelId="{DE7D41C2-EFE6-4942-9380-32E05B8BB0A5}" type="sibTrans" cxnId="{9FBF1EF0-4956-4E58-AD1D-4576283D6D11}">
      <dgm:prSet/>
      <dgm:spPr/>
      <dgm:t>
        <a:bodyPr/>
        <a:lstStyle/>
        <a:p>
          <a:endParaRPr lang="fi-FI"/>
        </a:p>
      </dgm:t>
    </dgm:pt>
    <dgm:pt modelId="{8694A63E-AC9E-438F-BC6A-EA9E7F054CDA}" type="pres">
      <dgm:prSet presAssocID="{747660D5-BE41-490E-A129-B80021E9B3BC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fi-FI"/>
        </a:p>
      </dgm:t>
    </dgm:pt>
    <dgm:pt modelId="{C581DCC9-F10C-4662-BE29-0D8EC83B2CF0}" type="pres">
      <dgm:prSet presAssocID="{48B11E1F-5E1A-4A5D-AF57-F53286C2372B}" presName="Accent3" presStyleCnt="0"/>
      <dgm:spPr/>
    </dgm:pt>
    <dgm:pt modelId="{656DD4C1-0C1F-459A-B399-6B9CF366194A}" type="pres">
      <dgm:prSet presAssocID="{48B11E1F-5E1A-4A5D-AF57-F53286C2372B}" presName="Accent" presStyleLbl="node1" presStyleIdx="0" presStyleCnt="3"/>
      <dgm:spPr/>
    </dgm:pt>
    <dgm:pt modelId="{74F4DA1A-1DE2-4BA4-AA6F-D360AC79E52A}" type="pres">
      <dgm:prSet presAssocID="{48B11E1F-5E1A-4A5D-AF57-F53286C2372B}" presName="ParentBackground3" presStyleCnt="0"/>
      <dgm:spPr/>
    </dgm:pt>
    <dgm:pt modelId="{CF90174B-5EA4-4C22-B037-27236758136E}" type="pres">
      <dgm:prSet presAssocID="{48B11E1F-5E1A-4A5D-AF57-F53286C2372B}" presName="ParentBackground" presStyleLbl="fgAcc1" presStyleIdx="0" presStyleCnt="3"/>
      <dgm:spPr/>
      <dgm:t>
        <a:bodyPr/>
        <a:lstStyle/>
        <a:p>
          <a:endParaRPr lang="fi-FI"/>
        </a:p>
      </dgm:t>
    </dgm:pt>
    <dgm:pt modelId="{62392B72-C129-4E63-8945-FCBD7A8AA014}" type="pres">
      <dgm:prSet presAssocID="{48B11E1F-5E1A-4A5D-AF57-F53286C2372B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6CD1E1E-BC54-4219-9B12-51AF89B19D25}" type="pres">
      <dgm:prSet presAssocID="{D9831C36-31BE-4CF4-9FDC-45BB7443E3C9}" presName="Accent2" presStyleCnt="0"/>
      <dgm:spPr/>
    </dgm:pt>
    <dgm:pt modelId="{0FDC3262-59EF-4217-8A2B-E6A65C9E611B}" type="pres">
      <dgm:prSet presAssocID="{D9831C36-31BE-4CF4-9FDC-45BB7443E3C9}" presName="Accent" presStyleLbl="node1" presStyleIdx="1" presStyleCnt="3"/>
      <dgm:spPr/>
      <dgm:t>
        <a:bodyPr/>
        <a:lstStyle/>
        <a:p>
          <a:endParaRPr lang="fi-FI"/>
        </a:p>
      </dgm:t>
    </dgm:pt>
    <dgm:pt modelId="{D26654B9-98A4-4F8E-B517-20D558AD1D85}" type="pres">
      <dgm:prSet presAssocID="{D9831C36-31BE-4CF4-9FDC-45BB7443E3C9}" presName="ParentBackground2" presStyleCnt="0"/>
      <dgm:spPr/>
    </dgm:pt>
    <dgm:pt modelId="{BB8E2A20-E1E9-4549-8C5D-114F8E09DD37}" type="pres">
      <dgm:prSet presAssocID="{D9831C36-31BE-4CF4-9FDC-45BB7443E3C9}" presName="ParentBackground" presStyleLbl="fgAcc1" presStyleIdx="1" presStyleCnt="3" custLinFactNeighborX="-2175" custLinFactNeighborY="-944"/>
      <dgm:spPr/>
      <dgm:t>
        <a:bodyPr/>
        <a:lstStyle/>
        <a:p>
          <a:endParaRPr lang="fi-FI"/>
        </a:p>
      </dgm:t>
    </dgm:pt>
    <dgm:pt modelId="{6BCC8B09-4DBB-406F-989E-1412FB6C8657}" type="pres">
      <dgm:prSet presAssocID="{D9831C36-31BE-4CF4-9FDC-45BB7443E3C9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CAC0F25-3566-42F5-8EC6-5E3818F2EA40}" type="pres">
      <dgm:prSet presAssocID="{E975E3B9-AD44-44B1-9D63-626849874645}" presName="Accent1" presStyleCnt="0"/>
      <dgm:spPr/>
    </dgm:pt>
    <dgm:pt modelId="{AD338340-D2B6-441A-9948-014A408EDB33}" type="pres">
      <dgm:prSet presAssocID="{E975E3B9-AD44-44B1-9D63-626849874645}" presName="Accent" presStyleLbl="node1" presStyleIdx="2" presStyleCnt="3"/>
      <dgm:spPr/>
    </dgm:pt>
    <dgm:pt modelId="{EA6159DD-158F-4CFD-9ADE-7D36E23BB669}" type="pres">
      <dgm:prSet presAssocID="{E975E3B9-AD44-44B1-9D63-626849874645}" presName="ParentBackground1" presStyleCnt="0"/>
      <dgm:spPr/>
    </dgm:pt>
    <dgm:pt modelId="{284BD4AA-6275-4761-925C-DA78DFCA0B65}" type="pres">
      <dgm:prSet presAssocID="{E975E3B9-AD44-44B1-9D63-626849874645}" presName="ParentBackground" presStyleLbl="fgAcc1" presStyleIdx="2" presStyleCnt="3" custLinFactNeighborX="1742" custLinFactNeighborY="-944"/>
      <dgm:spPr/>
      <dgm:t>
        <a:bodyPr/>
        <a:lstStyle/>
        <a:p>
          <a:endParaRPr lang="fi-FI"/>
        </a:p>
      </dgm:t>
    </dgm:pt>
    <dgm:pt modelId="{0D897011-7C5F-47CD-9DC7-36230811219E}" type="pres">
      <dgm:prSet presAssocID="{E975E3B9-AD44-44B1-9D63-626849874645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BC2F8CF7-DAC0-4574-9FE6-824874419665}" type="presOf" srcId="{D9831C36-31BE-4CF4-9FDC-45BB7443E3C9}" destId="{6BCC8B09-4DBB-406F-989E-1412FB6C8657}" srcOrd="1" destOrd="0" presId="urn:microsoft.com/office/officeart/2011/layout/CircleProcess"/>
    <dgm:cxn modelId="{E18396D3-3FB7-4DE5-9A58-E3174BA70CC5}" type="presOf" srcId="{48B11E1F-5E1A-4A5D-AF57-F53286C2372B}" destId="{CF90174B-5EA4-4C22-B037-27236758136E}" srcOrd="0" destOrd="0" presId="urn:microsoft.com/office/officeart/2011/layout/CircleProcess"/>
    <dgm:cxn modelId="{2FD0148C-B62E-40AD-91E5-E30D74B8ADCE}" type="presOf" srcId="{48B11E1F-5E1A-4A5D-AF57-F53286C2372B}" destId="{62392B72-C129-4E63-8945-FCBD7A8AA014}" srcOrd="1" destOrd="0" presId="urn:microsoft.com/office/officeart/2011/layout/CircleProcess"/>
    <dgm:cxn modelId="{0D61D30E-0BBE-4551-AE06-36C09197A163}" srcId="{747660D5-BE41-490E-A129-B80021E9B3BC}" destId="{D9831C36-31BE-4CF4-9FDC-45BB7443E3C9}" srcOrd="1" destOrd="0" parTransId="{6E6BFF9E-3B83-4B8A-8C0A-3984632F3C43}" sibTransId="{3023E45D-C28F-4B00-A144-000092E55243}"/>
    <dgm:cxn modelId="{E19B97B8-B8D1-4874-A3EC-2F44820831E0}" type="presOf" srcId="{D9831C36-31BE-4CF4-9FDC-45BB7443E3C9}" destId="{BB8E2A20-E1E9-4549-8C5D-114F8E09DD37}" srcOrd="0" destOrd="0" presId="urn:microsoft.com/office/officeart/2011/layout/CircleProcess"/>
    <dgm:cxn modelId="{4F8C3085-A9FE-46A1-A308-BB7B922F0967}" type="presOf" srcId="{747660D5-BE41-490E-A129-B80021E9B3BC}" destId="{8694A63E-AC9E-438F-BC6A-EA9E7F054CDA}" srcOrd="0" destOrd="0" presId="urn:microsoft.com/office/officeart/2011/layout/CircleProcess"/>
    <dgm:cxn modelId="{9FBF1EF0-4956-4E58-AD1D-4576283D6D11}" srcId="{747660D5-BE41-490E-A129-B80021E9B3BC}" destId="{48B11E1F-5E1A-4A5D-AF57-F53286C2372B}" srcOrd="2" destOrd="0" parTransId="{883417FA-F9B0-4565-82CD-D6D33042DF62}" sibTransId="{DE7D41C2-EFE6-4942-9380-32E05B8BB0A5}"/>
    <dgm:cxn modelId="{D5EEE809-5A1B-4A64-9127-FD33939EAE25}" type="presOf" srcId="{E975E3B9-AD44-44B1-9D63-626849874645}" destId="{284BD4AA-6275-4761-925C-DA78DFCA0B65}" srcOrd="0" destOrd="0" presId="urn:microsoft.com/office/officeart/2011/layout/CircleProcess"/>
    <dgm:cxn modelId="{9F105F97-53EF-4FBE-9998-1D8B7BED3FFE}" srcId="{747660D5-BE41-490E-A129-B80021E9B3BC}" destId="{E975E3B9-AD44-44B1-9D63-626849874645}" srcOrd="0" destOrd="0" parTransId="{677C4A92-CE30-462F-969C-AF2E9FE7ECFD}" sibTransId="{337A00FC-367B-4446-97DE-4B1E5025C4A6}"/>
    <dgm:cxn modelId="{1F136A05-6557-40C7-876B-CECE7A519A98}" type="presOf" srcId="{E975E3B9-AD44-44B1-9D63-626849874645}" destId="{0D897011-7C5F-47CD-9DC7-36230811219E}" srcOrd="1" destOrd="0" presId="urn:microsoft.com/office/officeart/2011/layout/CircleProcess"/>
    <dgm:cxn modelId="{663FC8F9-47CD-4130-A0FF-66DF078C57A4}" type="presParOf" srcId="{8694A63E-AC9E-438F-BC6A-EA9E7F054CDA}" destId="{C581DCC9-F10C-4662-BE29-0D8EC83B2CF0}" srcOrd="0" destOrd="0" presId="urn:microsoft.com/office/officeart/2011/layout/CircleProcess"/>
    <dgm:cxn modelId="{4349D754-BDFA-488C-9DFD-38154E921196}" type="presParOf" srcId="{C581DCC9-F10C-4662-BE29-0D8EC83B2CF0}" destId="{656DD4C1-0C1F-459A-B399-6B9CF366194A}" srcOrd="0" destOrd="0" presId="urn:microsoft.com/office/officeart/2011/layout/CircleProcess"/>
    <dgm:cxn modelId="{6E884A55-11A8-4977-9A5F-DEFB56B5BC3B}" type="presParOf" srcId="{8694A63E-AC9E-438F-BC6A-EA9E7F054CDA}" destId="{74F4DA1A-1DE2-4BA4-AA6F-D360AC79E52A}" srcOrd="1" destOrd="0" presId="urn:microsoft.com/office/officeart/2011/layout/CircleProcess"/>
    <dgm:cxn modelId="{B07E0969-D594-416A-8508-DF053E151E16}" type="presParOf" srcId="{74F4DA1A-1DE2-4BA4-AA6F-D360AC79E52A}" destId="{CF90174B-5EA4-4C22-B037-27236758136E}" srcOrd="0" destOrd="0" presId="urn:microsoft.com/office/officeart/2011/layout/CircleProcess"/>
    <dgm:cxn modelId="{C534CD66-1709-4EE7-B68C-B834AFA10190}" type="presParOf" srcId="{8694A63E-AC9E-438F-BC6A-EA9E7F054CDA}" destId="{62392B72-C129-4E63-8945-FCBD7A8AA014}" srcOrd="2" destOrd="0" presId="urn:microsoft.com/office/officeart/2011/layout/CircleProcess"/>
    <dgm:cxn modelId="{868714DC-E9DC-474C-8E94-1C44C155D82B}" type="presParOf" srcId="{8694A63E-AC9E-438F-BC6A-EA9E7F054CDA}" destId="{96CD1E1E-BC54-4219-9B12-51AF89B19D25}" srcOrd="3" destOrd="0" presId="urn:microsoft.com/office/officeart/2011/layout/CircleProcess"/>
    <dgm:cxn modelId="{ABC8FD8B-31E8-4544-B08A-FB50A92183FA}" type="presParOf" srcId="{96CD1E1E-BC54-4219-9B12-51AF89B19D25}" destId="{0FDC3262-59EF-4217-8A2B-E6A65C9E611B}" srcOrd="0" destOrd="0" presId="urn:microsoft.com/office/officeart/2011/layout/CircleProcess"/>
    <dgm:cxn modelId="{26E23FDF-3AA6-471C-B4E3-AE4707D237BD}" type="presParOf" srcId="{8694A63E-AC9E-438F-BC6A-EA9E7F054CDA}" destId="{D26654B9-98A4-4F8E-B517-20D558AD1D85}" srcOrd="4" destOrd="0" presId="urn:microsoft.com/office/officeart/2011/layout/CircleProcess"/>
    <dgm:cxn modelId="{893970E3-B154-4C4C-A632-74F30AC576B6}" type="presParOf" srcId="{D26654B9-98A4-4F8E-B517-20D558AD1D85}" destId="{BB8E2A20-E1E9-4549-8C5D-114F8E09DD37}" srcOrd="0" destOrd="0" presId="urn:microsoft.com/office/officeart/2011/layout/CircleProcess"/>
    <dgm:cxn modelId="{5611962A-DC28-44B6-827F-EFE42B704159}" type="presParOf" srcId="{8694A63E-AC9E-438F-BC6A-EA9E7F054CDA}" destId="{6BCC8B09-4DBB-406F-989E-1412FB6C8657}" srcOrd="5" destOrd="0" presId="urn:microsoft.com/office/officeart/2011/layout/CircleProcess"/>
    <dgm:cxn modelId="{E3C2E45D-4C4C-4482-A385-10860F741B1E}" type="presParOf" srcId="{8694A63E-AC9E-438F-BC6A-EA9E7F054CDA}" destId="{3CAC0F25-3566-42F5-8EC6-5E3818F2EA40}" srcOrd="6" destOrd="0" presId="urn:microsoft.com/office/officeart/2011/layout/CircleProcess"/>
    <dgm:cxn modelId="{39527F6C-6362-4D68-B6C0-BD2C08F9B192}" type="presParOf" srcId="{3CAC0F25-3566-42F5-8EC6-5E3818F2EA40}" destId="{AD338340-D2B6-441A-9948-014A408EDB33}" srcOrd="0" destOrd="0" presId="urn:microsoft.com/office/officeart/2011/layout/CircleProcess"/>
    <dgm:cxn modelId="{25E84E31-E78A-466C-8D7B-158DAEB99EDE}" type="presParOf" srcId="{8694A63E-AC9E-438F-BC6A-EA9E7F054CDA}" destId="{EA6159DD-158F-4CFD-9ADE-7D36E23BB669}" srcOrd="7" destOrd="0" presId="urn:microsoft.com/office/officeart/2011/layout/CircleProcess"/>
    <dgm:cxn modelId="{20EDE987-BEC9-42AA-A39E-721D6E0596B5}" type="presParOf" srcId="{EA6159DD-158F-4CFD-9ADE-7D36E23BB669}" destId="{284BD4AA-6275-4761-925C-DA78DFCA0B65}" srcOrd="0" destOrd="0" presId="urn:microsoft.com/office/officeart/2011/layout/CircleProcess"/>
    <dgm:cxn modelId="{B43A2520-2CA9-4FD6-9560-1E5CF7375D83}" type="presParOf" srcId="{8694A63E-AC9E-438F-BC6A-EA9E7F054CDA}" destId="{0D897011-7C5F-47CD-9DC7-36230811219E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7660D5-BE41-490E-A129-B80021E9B3BC}" type="doc">
      <dgm:prSet loTypeId="urn:microsoft.com/office/officeart/2011/layout/CircleProcess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975E3B9-AD44-44B1-9D63-626849874645}">
      <dgm:prSet phldrT="[Teksti]" custT="1"/>
      <dgm:spPr/>
      <dgm:t>
        <a:bodyPr/>
        <a:lstStyle/>
        <a:p>
          <a:r>
            <a:rPr lang="fi-FI" sz="1800" dirty="0" smtClean="0"/>
            <a:t>Mamk</a:t>
          </a:r>
          <a:endParaRPr lang="fi-FI" sz="1800" dirty="0"/>
        </a:p>
      </dgm:t>
    </dgm:pt>
    <dgm:pt modelId="{677C4A92-CE30-462F-969C-AF2E9FE7ECFD}" type="parTrans" cxnId="{9F105F97-53EF-4FBE-9998-1D8B7BED3FFE}">
      <dgm:prSet/>
      <dgm:spPr/>
      <dgm:t>
        <a:bodyPr/>
        <a:lstStyle/>
        <a:p>
          <a:endParaRPr lang="fi-FI"/>
        </a:p>
      </dgm:t>
    </dgm:pt>
    <dgm:pt modelId="{337A00FC-367B-4446-97DE-4B1E5025C4A6}" type="sibTrans" cxnId="{9F105F97-53EF-4FBE-9998-1D8B7BED3FFE}">
      <dgm:prSet/>
      <dgm:spPr/>
      <dgm:t>
        <a:bodyPr/>
        <a:lstStyle/>
        <a:p>
          <a:endParaRPr lang="fi-FI"/>
        </a:p>
      </dgm:t>
    </dgm:pt>
    <dgm:pt modelId="{D9831C36-31BE-4CF4-9FDC-45BB7443E3C9}">
      <dgm:prSet phldrT="[Teksti]" custT="1"/>
      <dgm:spPr/>
      <dgm:t>
        <a:bodyPr/>
        <a:lstStyle/>
        <a:p>
          <a:r>
            <a:rPr lang="fi-FI" sz="1800" dirty="0" err="1" smtClean="0"/>
            <a:t>Esli</a:t>
          </a:r>
          <a:endParaRPr lang="fi-FI" sz="1800" dirty="0"/>
        </a:p>
      </dgm:t>
    </dgm:pt>
    <dgm:pt modelId="{6E6BFF9E-3B83-4B8A-8C0A-3984632F3C43}" type="parTrans" cxnId="{0D61D30E-0BBE-4551-AE06-36C09197A163}">
      <dgm:prSet/>
      <dgm:spPr/>
      <dgm:t>
        <a:bodyPr/>
        <a:lstStyle/>
        <a:p>
          <a:endParaRPr lang="fi-FI"/>
        </a:p>
      </dgm:t>
    </dgm:pt>
    <dgm:pt modelId="{3023E45D-C28F-4B00-A144-000092E55243}" type="sibTrans" cxnId="{0D61D30E-0BBE-4551-AE06-36C09197A163}">
      <dgm:prSet/>
      <dgm:spPr/>
      <dgm:t>
        <a:bodyPr/>
        <a:lstStyle/>
        <a:p>
          <a:endParaRPr lang="fi-FI"/>
        </a:p>
      </dgm:t>
    </dgm:pt>
    <dgm:pt modelId="{48B11E1F-5E1A-4A5D-AF57-F53286C2372B}">
      <dgm:prSet phldrT="[Teksti]" custT="1"/>
      <dgm:spPr/>
      <dgm:t>
        <a:bodyPr/>
        <a:lstStyle/>
        <a:p>
          <a:r>
            <a:rPr lang="fi-FI" sz="1800" dirty="0" err="1" smtClean="0"/>
            <a:t>Student</a:t>
          </a:r>
          <a:endParaRPr lang="fi-FI" sz="1800" dirty="0"/>
        </a:p>
      </dgm:t>
    </dgm:pt>
    <dgm:pt modelId="{883417FA-F9B0-4565-82CD-D6D33042DF62}" type="parTrans" cxnId="{9FBF1EF0-4956-4E58-AD1D-4576283D6D11}">
      <dgm:prSet/>
      <dgm:spPr/>
      <dgm:t>
        <a:bodyPr/>
        <a:lstStyle/>
        <a:p>
          <a:endParaRPr lang="fi-FI"/>
        </a:p>
      </dgm:t>
    </dgm:pt>
    <dgm:pt modelId="{DE7D41C2-EFE6-4942-9380-32E05B8BB0A5}" type="sibTrans" cxnId="{9FBF1EF0-4956-4E58-AD1D-4576283D6D11}">
      <dgm:prSet/>
      <dgm:spPr/>
      <dgm:t>
        <a:bodyPr/>
        <a:lstStyle/>
        <a:p>
          <a:endParaRPr lang="fi-FI"/>
        </a:p>
      </dgm:t>
    </dgm:pt>
    <dgm:pt modelId="{8694A63E-AC9E-438F-BC6A-EA9E7F054CDA}" type="pres">
      <dgm:prSet presAssocID="{747660D5-BE41-490E-A129-B80021E9B3BC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fi-FI"/>
        </a:p>
      </dgm:t>
    </dgm:pt>
    <dgm:pt modelId="{C581DCC9-F10C-4662-BE29-0D8EC83B2CF0}" type="pres">
      <dgm:prSet presAssocID="{48B11E1F-5E1A-4A5D-AF57-F53286C2372B}" presName="Accent3" presStyleCnt="0"/>
      <dgm:spPr/>
    </dgm:pt>
    <dgm:pt modelId="{656DD4C1-0C1F-459A-B399-6B9CF366194A}" type="pres">
      <dgm:prSet presAssocID="{48B11E1F-5E1A-4A5D-AF57-F53286C2372B}" presName="Accent" presStyleLbl="node1" presStyleIdx="0" presStyleCnt="3"/>
      <dgm:spPr/>
    </dgm:pt>
    <dgm:pt modelId="{74F4DA1A-1DE2-4BA4-AA6F-D360AC79E52A}" type="pres">
      <dgm:prSet presAssocID="{48B11E1F-5E1A-4A5D-AF57-F53286C2372B}" presName="ParentBackground3" presStyleCnt="0"/>
      <dgm:spPr/>
    </dgm:pt>
    <dgm:pt modelId="{CF90174B-5EA4-4C22-B037-27236758136E}" type="pres">
      <dgm:prSet presAssocID="{48B11E1F-5E1A-4A5D-AF57-F53286C2372B}" presName="ParentBackground" presStyleLbl="fgAcc1" presStyleIdx="0" presStyleCnt="3"/>
      <dgm:spPr/>
      <dgm:t>
        <a:bodyPr/>
        <a:lstStyle/>
        <a:p>
          <a:endParaRPr lang="fi-FI"/>
        </a:p>
      </dgm:t>
    </dgm:pt>
    <dgm:pt modelId="{62392B72-C129-4E63-8945-FCBD7A8AA014}" type="pres">
      <dgm:prSet presAssocID="{48B11E1F-5E1A-4A5D-AF57-F53286C2372B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6CD1E1E-BC54-4219-9B12-51AF89B19D25}" type="pres">
      <dgm:prSet presAssocID="{D9831C36-31BE-4CF4-9FDC-45BB7443E3C9}" presName="Accent2" presStyleCnt="0"/>
      <dgm:spPr/>
    </dgm:pt>
    <dgm:pt modelId="{0FDC3262-59EF-4217-8A2B-E6A65C9E611B}" type="pres">
      <dgm:prSet presAssocID="{D9831C36-31BE-4CF4-9FDC-45BB7443E3C9}" presName="Accent" presStyleLbl="node1" presStyleIdx="1" presStyleCnt="3"/>
      <dgm:spPr/>
      <dgm:t>
        <a:bodyPr/>
        <a:lstStyle/>
        <a:p>
          <a:endParaRPr lang="fi-FI"/>
        </a:p>
      </dgm:t>
    </dgm:pt>
    <dgm:pt modelId="{D26654B9-98A4-4F8E-B517-20D558AD1D85}" type="pres">
      <dgm:prSet presAssocID="{D9831C36-31BE-4CF4-9FDC-45BB7443E3C9}" presName="ParentBackground2" presStyleCnt="0"/>
      <dgm:spPr/>
    </dgm:pt>
    <dgm:pt modelId="{BB8E2A20-E1E9-4549-8C5D-114F8E09DD37}" type="pres">
      <dgm:prSet presAssocID="{D9831C36-31BE-4CF4-9FDC-45BB7443E3C9}" presName="ParentBackground" presStyleLbl="fgAcc1" presStyleIdx="1" presStyleCnt="3"/>
      <dgm:spPr/>
      <dgm:t>
        <a:bodyPr/>
        <a:lstStyle/>
        <a:p>
          <a:endParaRPr lang="fi-FI"/>
        </a:p>
      </dgm:t>
    </dgm:pt>
    <dgm:pt modelId="{6BCC8B09-4DBB-406F-989E-1412FB6C8657}" type="pres">
      <dgm:prSet presAssocID="{D9831C36-31BE-4CF4-9FDC-45BB7443E3C9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CAC0F25-3566-42F5-8EC6-5E3818F2EA40}" type="pres">
      <dgm:prSet presAssocID="{E975E3B9-AD44-44B1-9D63-626849874645}" presName="Accent1" presStyleCnt="0"/>
      <dgm:spPr/>
    </dgm:pt>
    <dgm:pt modelId="{AD338340-D2B6-441A-9948-014A408EDB33}" type="pres">
      <dgm:prSet presAssocID="{E975E3B9-AD44-44B1-9D63-626849874645}" presName="Accent" presStyleLbl="node1" presStyleIdx="2" presStyleCnt="3"/>
      <dgm:spPr/>
    </dgm:pt>
    <dgm:pt modelId="{EA6159DD-158F-4CFD-9ADE-7D36E23BB669}" type="pres">
      <dgm:prSet presAssocID="{E975E3B9-AD44-44B1-9D63-626849874645}" presName="ParentBackground1" presStyleCnt="0"/>
      <dgm:spPr/>
    </dgm:pt>
    <dgm:pt modelId="{284BD4AA-6275-4761-925C-DA78DFCA0B65}" type="pres">
      <dgm:prSet presAssocID="{E975E3B9-AD44-44B1-9D63-626849874645}" presName="ParentBackground" presStyleLbl="fgAcc1" presStyleIdx="2" presStyleCnt="3"/>
      <dgm:spPr/>
      <dgm:t>
        <a:bodyPr/>
        <a:lstStyle/>
        <a:p>
          <a:endParaRPr lang="fi-FI"/>
        </a:p>
      </dgm:t>
    </dgm:pt>
    <dgm:pt modelId="{0D897011-7C5F-47CD-9DC7-36230811219E}" type="pres">
      <dgm:prSet presAssocID="{E975E3B9-AD44-44B1-9D63-626849874645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56464063-A1A4-4742-A35C-7B5157567EE3}" type="presOf" srcId="{48B11E1F-5E1A-4A5D-AF57-F53286C2372B}" destId="{CF90174B-5EA4-4C22-B037-27236758136E}" srcOrd="0" destOrd="0" presId="urn:microsoft.com/office/officeart/2011/layout/CircleProcess"/>
    <dgm:cxn modelId="{009EBB8A-C8A2-4E51-AA6D-4D09FF14CFEC}" type="presOf" srcId="{E975E3B9-AD44-44B1-9D63-626849874645}" destId="{0D897011-7C5F-47CD-9DC7-36230811219E}" srcOrd="1" destOrd="0" presId="urn:microsoft.com/office/officeart/2011/layout/CircleProcess"/>
    <dgm:cxn modelId="{0D61D30E-0BBE-4551-AE06-36C09197A163}" srcId="{747660D5-BE41-490E-A129-B80021E9B3BC}" destId="{D9831C36-31BE-4CF4-9FDC-45BB7443E3C9}" srcOrd="1" destOrd="0" parTransId="{6E6BFF9E-3B83-4B8A-8C0A-3984632F3C43}" sibTransId="{3023E45D-C28F-4B00-A144-000092E55243}"/>
    <dgm:cxn modelId="{5A47B354-601E-4EAE-906F-5A9B883E4AEF}" type="presOf" srcId="{D9831C36-31BE-4CF4-9FDC-45BB7443E3C9}" destId="{6BCC8B09-4DBB-406F-989E-1412FB6C8657}" srcOrd="1" destOrd="0" presId="urn:microsoft.com/office/officeart/2011/layout/CircleProcess"/>
    <dgm:cxn modelId="{2CD2ECA3-0B3B-482B-8310-F38E722B7AB0}" type="presOf" srcId="{747660D5-BE41-490E-A129-B80021E9B3BC}" destId="{8694A63E-AC9E-438F-BC6A-EA9E7F054CDA}" srcOrd="0" destOrd="0" presId="urn:microsoft.com/office/officeart/2011/layout/CircleProcess"/>
    <dgm:cxn modelId="{53E5C0B0-B4FF-41DD-805B-1F6D3241671B}" type="presOf" srcId="{E975E3B9-AD44-44B1-9D63-626849874645}" destId="{284BD4AA-6275-4761-925C-DA78DFCA0B65}" srcOrd="0" destOrd="0" presId="urn:microsoft.com/office/officeart/2011/layout/CircleProcess"/>
    <dgm:cxn modelId="{9FBF1EF0-4956-4E58-AD1D-4576283D6D11}" srcId="{747660D5-BE41-490E-A129-B80021E9B3BC}" destId="{48B11E1F-5E1A-4A5D-AF57-F53286C2372B}" srcOrd="2" destOrd="0" parTransId="{883417FA-F9B0-4565-82CD-D6D33042DF62}" sibTransId="{DE7D41C2-EFE6-4942-9380-32E05B8BB0A5}"/>
    <dgm:cxn modelId="{70467D24-4F11-4BE9-BDD5-C1075B955910}" type="presOf" srcId="{D9831C36-31BE-4CF4-9FDC-45BB7443E3C9}" destId="{BB8E2A20-E1E9-4549-8C5D-114F8E09DD37}" srcOrd="0" destOrd="0" presId="urn:microsoft.com/office/officeart/2011/layout/CircleProcess"/>
    <dgm:cxn modelId="{BF7AE658-087D-4DB7-A84C-C1016A3639B2}" type="presOf" srcId="{48B11E1F-5E1A-4A5D-AF57-F53286C2372B}" destId="{62392B72-C129-4E63-8945-FCBD7A8AA014}" srcOrd="1" destOrd="0" presId="urn:microsoft.com/office/officeart/2011/layout/CircleProcess"/>
    <dgm:cxn modelId="{9F105F97-53EF-4FBE-9998-1D8B7BED3FFE}" srcId="{747660D5-BE41-490E-A129-B80021E9B3BC}" destId="{E975E3B9-AD44-44B1-9D63-626849874645}" srcOrd="0" destOrd="0" parTransId="{677C4A92-CE30-462F-969C-AF2E9FE7ECFD}" sibTransId="{337A00FC-367B-4446-97DE-4B1E5025C4A6}"/>
    <dgm:cxn modelId="{FD62AC10-3F56-47C1-8A9E-02B4427C67CB}" type="presParOf" srcId="{8694A63E-AC9E-438F-BC6A-EA9E7F054CDA}" destId="{C581DCC9-F10C-4662-BE29-0D8EC83B2CF0}" srcOrd="0" destOrd="0" presId="urn:microsoft.com/office/officeart/2011/layout/CircleProcess"/>
    <dgm:cxn modelId="{E09C8A82-073A-400D-9B77-60B048913688}" type="presParOf" srcId="{C581DCC9-F10C-4662-BE29-0D8EC83B2CF0}" destId="{656DD4C1-0C1F-459A-B399-6B9CF366194A}" srcOrd="0" destOrd="0" presId="urn:microsoft.com/office/officeart/2011/layout/CircleProcess"/>
    <dgm:cxn modelId="{B12BC77F-E6BC-4310-8517-F5C34FA8215D}" type="presParOf" srcId="{8694A63E-AC9E-438F-BC6A-EA9E7F054CDA}" destId="{74F4DA1A-1DE2-4BA4-AA6F-D360AC79E52A}" srcOrd="1" destOrd="0" presId="urn:microsoft.com/office/officeart/2011/layout/CircleProcess"/>
    <dgm:cxn modelId="{951EF128-E6BF-434D-9B51-33CA022AFA0D}" type="presParOf" srcId="{74F4DA1A-1DE2-4BA4-AA6F-D360AC79E52A}" destId="{CF90174B-5EA4-4C22-B037-27236758136E}" srcOrd="0" destOrd="0" presId="urn:microsoft.com/office/officeart/2011/layout/CircleProcess"/>
    <dgm:cxn modelId="{1F4A51BA-BC5F-4EDE-8750-9B1DA944F4E9}" type="presParOf" srcId="{8694A63E-AC9E-438F-BC6A-EA9E7F054CDA}" destId="{62392B72-C129-4E63-8945-FCBD7A8AA014}" srcOrd="2" destOrd="0" presId="urn:microsoft.com/office/officeart/2011/layout/CircleProcess"/>
    <dgm:cxn modelId="{9961D6DE-3E6E-4A6E-8187-3C0A5C388F08}" type="presParOf" srcId="{8694A63E-AC9E-438F-BC6A-EA9E7F054CDA}" destId="{96CD1E1E-BC54-4219-9B12-51AF89B19D25}" srcOrd="3" destOrd="0" presId="urn:microsoft.com/office/officeart/2011/layout/CircleProcess"/>
    <dgm:cxn modelId="{700529B4-05DF-45AC-BFD3-21C5C6DF8069}" type="presParOf" srcId="{96CD1E1E-BC54-4219-9B12-51AF89B19D25}" destId="{0FDC3262-59EF-4217-8A2B-E6A65C9E611B}" srcOrd="0" destOrd="0" presId="urn:microsoft.com/office/officeart/2011/layout/CircleProcess"/>
    <dgm:cxn modelId="{45605EC2-3908-4B2E-A1B2-51829715663C}" type="presParOf" srcId="{8694A63E-AC9E-438F-BC6A-EA9E7F054CDA}" destId="{D26654B9-98A4-4F8E-B517-20D558AD1D85}" srcOrd="4" destOrd="0" presId="urn:microsoft.com/office/officeart/2011/layout/CircleProcess"/>
    <dgm:cxn modelId="{1361A8C6-D65C-4475-A4D1-39CD01DF77D4}" type="presParOf" srcId="{D26654B9-98A4-4F8E-B517-20D558AD1D85}" destId="{BB8E2A20-E1E9-4549-8C5D-114F8E09DD37}" srcOrd="0" destOrd="0" presId="urn:microsoft.com/office/officeart/2011/layout/CircleProcess"/>
    <dgm:cxn modelId="{3F835E43-48C1-454D-BAED-7E9E1DFE467A}" type="presParOf" srcId="{8694A63E-AC9E-438F-BC6A-EA9E7F054CDA}" destId="{6BCC8B09-4DBB-406F-989E-1412FB6C8657}" srcOrd="5" destOrd="0" presId="urn:microsoft.com/office/officeart/2011/layout/CircleProcess"/>
    <dgm:cxn modelId="{FBABE401-D237-42BD-A339-0650B7095ABC}" type="presParOf" srcId="{8694A63E-AC9E-438F-BC6A-EA9E7F054CDA}" destId="{3CAC0F25-3566-42F5-8EC6-5E3818F2EA40}" srcOrd="6" destOrd="0" presId="urn:microsoft.com/office/officeart/2011/layout/CircleProcess"/>
    <dgm:cxn modelId="{727A66ED-73B4-416F-8DC3-781BDE32197F}" type="presParOf" srcId="{3CAC0F25-3566-42F5-8EC6-5E3818F2EA40}" destId="{AD338340-D2B6-441A-9948-014A408EDB33}" srcOrd="0" destOrd="0" presId="urn:microsoft.com/office/officeart/2011/layout/CircleProcess"/>
    <dgm:cxn modelId="{92BB2F14-F49B-4434-8264-BB6BB8498BAF}" type="presParOf" srcId="{8694A63E-AC9E-438F-BC6A-EA9E7F054CDA}" destId="{EA6159DD-158F-4CFD-9ADE-7D36E23BB669}" srcOrd="7" destOrd="0" presId="urn:microsoft.com/office/officeart/2011/layout/CircleProcess"/>
    <dgm:cxn modelId="{817B5CCA-B449-485A-B2EC-0150613DF2E2}" type="presParOf" srcId="{EA6159DD-158F-4CFD-9ADE-7D36E23BB669}" destId="{284BD4AA-6275-4761-925C-DA78DFCA0B65}" srcOrd="0" destOrd="0" presId="urn:microsoft.com/office/officeart/2011/layout/CircleProcess"/>
    <dgm:cxn modelId="{5A435DA6-A171-484B-A344-7C13B0107EFB}" type="presParOf" srcId="{8694A63E-AC9E-438F-BC6A-EA9E7F054CDA}" destId="{0D897011-7C5F-47CD-9DC7-36230811219E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6DD4C1-0C1F-459A-B399-6B9CF366194A}">
      <dsp:nvSpPr>
        <dsp:cNvPr id="0" name=""/>
        <dsp:cNvSpPr/>
      </dsp:nvSpPr>
      <dsp:spPr>
        <a:xfrm>
          <a:off x="3513011" y="853618"/>
          <a:ext cx="1532437" cy="1532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0174B-5EA4-4C22-B037-27236758136E}">
      <dsp:nvSpPr>
        <dsp:cNvPr id="0" name=""/>
        <dsp:cNvSpPr/>
      </dsp:nvSpPr>
      <dsp:spPr>
        <a:xfrm>
          <a:off x="3563893" y="904718"/>
          <a:ext cx="1430674" cy="14305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Partners</a:t>
          </a:r>
          <a:endParaRPr lang="fi-FI" sz="1800" kern="1200" dirty="0"/>
        </a:p>
      </dsp:txBody>
      <dsp:txXfrm>
        <a:off x="3768417" y="1109117"/>
        <a:ext cx="1021625" cy="1021724"/>
      </dsp:txXfrm>
    </dsp:sp>
    <dsp:sp modelId="{0FDC3262-59EF-4217-8A2B-E6A65C9E611B}">
      <dsp:nvSpPr>
        <dsp:cNvPr id="0" name=""/>
        <dsp:cNvSpPr/>
      </dsp:nvSpPr>
      <dsp:spPr>
        <a:xfrm rot="2700000">
          <a:off x="1931038" y="855471"/>
          <a:ext cx="1528746" cy="1528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E2A20-E1E9-4549-8C5D-114F8E09DD37}">
      <dsp:nvSpPr>
        <dsp:cNvPr id="0" name=""/>
        <dsp:cNvSpPr/>
      </dsp:nvSpPr>
      <dsp:spPr>
        <a:xfrm>
          <a:off x="1948957" y="891214"/>
          <a:ext cx="1430674" cy="14305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Funding</a:t>
          </a:r>
          <a:endParaRPr lang="fi-FI" sz="1800" kern="1200" dirty="0"/>
        </a:p>
      </dsp:txBody>
      <dsp:txXfrm>
        <a:off x="2153482" y="1095613"/>
        <a:ext cx="1021625" cy="1021724"/>
      </dsp:txXfrm>
    </dsp:sp>
    <dsp:sp modelId="{AD338340-D2B6-441A-9948-014A408EDB33}">
      <dsp:nvSpPr>
        <dsp:cNvPr id="0" name=""/>
        <dsp:cNvSpPr/>
      </dsp:nvSpPr>
      <dsp:spPr>
        <a:xfrm rot="2700000">
          <a:off x="347220" y="855471"/>
          <a:ext cx="1528746" cy="1528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BD4AA-6275-4761-925C-DA78DFCA0B65}">
      <dsp:nvSpPr>
        <dsp:cNvPr id="0" name=""/>
        <dsp:cNvSpPr/>
      </dsp:nvSpPr>
      <dsp:spPr>
        <a:xfrm>
          <a:off x="421179" y="891214"/>
          <a:ext cx="1430674" cy="14305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Idea</a:t>
          </a:r>
          <a:endParaRPr lang="fi-FI" sz="1800" kern="1200" dirty="0"/>
        </a:p>
      </dsp:txBody>
      <dsp:txXfrm>
        <a:off x="625703" y="1095613"/>
        <a:ext cx="1021625" cy="10217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6DD4C1-0C1F-459A-B399-6B9CF366194A}">
      <dsp:nvSpPr>
        <dsp:cNvPr id="0" name=""/>
        <dsp:cNvSpPr/>
      </dsp:nvSpPr>
      <dsp:spPr>
        <a:xfrm>
          <a:off x="3513011" y="853618"/>
          <a:ext cx="1532437" cy="1532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0174B-5EA4-4C22-B037-27236758136E}">
      <dsp:nvSpPr>
        <dsp:cNvPr id="0" name=""/>
        <dsp:cNvSpPr/>
      </dsp:nvSpPr>
      <dsp:spPr>
        <a:xfrm>
          <a:off x="3563893" y="904718"/>
          <a:ext cx="1430674" cy="14305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Student</a:t>
          </a:r>
          <a:endParaRPr lang="fi-FI" sz="1800" kern="1200" dirty="0"/>
        </a:p>
      </dsp:txBody>
      <dsp:txXfrm>
        <a:off x="3768417" y="1109117"/>
        <a:ext cx="1021625" cy="1021724"/>
      </dsp:txXfrm>
    </dsp:sp>
    <dsp:sp modelId="{0FDC3262-59EF-4217-8A2B-E6A65C9E611B}">
      <dsp:nvSpPr>
        <dsp:cNvPr id="0" name=""/>
        <dsp:cNvSpPr/>
      </dsp:nvSpPr>
      <dsp:spPr>
        <a:xfrm rot="2700000">
          <a:off x="1931038" y="855471"/>
          <a:ext cx="1528746" cy="1528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E2A20-E1E9-4549-8C5D-114F8E09DD37}">
      <dsp:nvSpPr>
        <dsp:cNvPr id="0" name=""/>
        <dsp:cNvSpPr/>
      </dsp:nvSpPr>
      <dsp:spPr>
        <a:xfrm>
          <a:off x="1980075" y="904718"/>
          <a:ext cx="1430674" cy="14305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Esli</a:t>
          </a:r>
          <a:endParaRPr lang="fi-FI" sz="1800" kern="1200" dirty="0"/>
        </a:p>
      </dsp:txBody>
      <dsp:txXfrm>
        <a:off x="2184599" y="1109117"/>
        <a:ext cx="1021625" cy="1021724"/>
      </dsp:txXfrm>
    </dsp:sp>
    <dsp:sp modelId="{AD338340-D2B6-441A-9948-014A408EDB33}">
      <dsp:nvSpPr>
        <dsp:cNvPr id="0" name=""/>
        <dsp:cNvSpPr/>
      </dsp:nvSpPr>
      <dsp:spPr>
        <a:xfrm rot="2700000">
          <a:off x="347220" y="855471"/>
          <a:ext cx="1528746" cy="152874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BD4AA-6275-4761-925C-DA78DFCA0B65}">
      <dsp:nvSpPr>
        <dsp:cNvPr id="0" name=""/>
        <dsp:cNvSpPr/>
      </dsp:nvSpPr>
      <dsp:spPr>
        <a:xfrm>
          <a:off x="396257" y="904718"/>
          <a:ext cx="1430674" cy="143052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Mamk</a:t>
          </a:r>
          <a:endParaRPr lang="fi-FI" sz="1800" kern="1200" dirty="0"/>
        </a:p>
      </dsp:txBody>
      <dsp:txXfrm>
        <a:off x="600781" y="1109117"/>
        <a:ext cx="1021625" cy="1021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Nuoliprosessi"/>
  <dgm:desc val="Käytä tätä, kun haluat esittää prosessin peräkkäiset vaiheet. Tämä on rajoitetttu Tason 1 muotoihin, jotka sisältävät rajoittamattoman määrän Tason 2 muotoja. Tämä soveltuu parhaiten pienille tekstimäärille. Käyttämätön teksti ei näy, mutta se säilyy käytettävissä, jos vaihdat asettelua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Nuoliprosessi"/>
  <dgm:desc val="Käytä tätä, kun haluat esittää prosessin peräkkäiset vaiheet. Tämä on rajoitetttu Tason 1 muotoihin, jotka sisältävät rajoittamattoman määrän Tason 2 muotoja. Tämä soveltuu parhaiten pienille tekstimäärille. Käyttämätön teksti ei näy, mutta se säilyy käytettävissä, jos vaihdat asettelua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A215B-A519-4F6F-AB9E-DDA2A2D9051F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29993-E16E-4E30-91F2-794931EC238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345120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E632D-8D13-4A8F-89C2-A33556CAE526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5588627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374A4-A1A5-475B-AB53-6FF11B81D8C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4190361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20290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54834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02073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56658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56267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76354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55523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11093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78234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86719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19362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06235-997D-4CE1-9432-C1B48588DEB7}" type="datetimeFigureOut">
              <a:rPr lang="fi-FI" smtClean="0"/>
              <a:pPr/>
              <a:t>18.12.2014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01C48-F250-405A-BC9D-FA634F3E4F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26422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emf"/><Relationship Id="rId7" Type="http://schemas.openxmlformats.org/officeDocument/2006/relationships/diagramColors" Target="../diagrams/colors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eacea.ec.europa.eu/erasmus-plus/actions/spor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emf"/><Relationship Id="rId7" Type="http://schemas.openxmlformats.org/officeDocument/2006/relationships/diagramColors" Target="../diagrams/colors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i-FI" sz="3800" b="1" dirty="0" smtClean="0"/>
              <a:t>Erasmus+ Sport</a:t>
            </a:r>
          </a:p>
          <a:p>
            <a:pPr lvl="0"/>
            <a:endParaRPr lang="fi-FI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i-FI" sz="3600" dirty="0" smtClean="0"/>
              <a:t>41 </a:t>
            </a:r>
            <a:r>
              <a:rPr lang="fi-FI" sz="3600" dirty="0"/>
              <a:t>% </a:t>
            </a:r>
            <a:r>
              <a:rPr lang="fi-FI" sz="3600" dirty="0" smtClean="0"/>
              <a:t>of EU </a:t>
            </a:r>
            <a:r>
              <a:rPr lang="fi-FI" sz="3600" dirty="0" err="1" smtClean="0"/>
              <a:t>citizens</a:t>
            </a:r>
            <a:r>
              <a:rPr lang="fi-FI" sz="3600" dirty="0" smtClean="0"/>
              <a:t> </a:t>
            </a:r>
            <a:r>
              <a:rPr lang="fi-FI" sz="3600" dirty="0" err="1" smtClean="0"/>
              <a:t>doesn’t</a:t>
            </a:r>
            <a:r>
              <a:rPr lang="fi-FI" sz="3600" dirty="0" smtClean="0"/>
              <a:t> </a:t>
            </a:r>
            <a:r>
              <a:rPr lang="fi-FI" sz="3600" dirty="0" err="1" smtClean="0"/>
              <a:t>exercise</a:t>
            </a:r>
            <a:r>
              <a:rPr lang="fi-FI" sz="3600" dirty="0" smtClean="0"/>
              <a:t> </a:t>
            </a:r>
            <a:r>
              <a:rPr lang="fi-FI" sz="3600" dirty="0" err="1" smtClean="0"/>
              <a:t>enough</a:t>
            </a:r>
            <a:r>
              <a:rPr lang="fi-FI" sz="3600" dirty="0" smtClean="0"/>
              <a:t>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i-FI" sz="3600" dirty="0" err="1" smtClean="0"/>
              <a:t>We</a:t>
            </a:r>
            <a:r>
              <a:rPr lang="fi-FI" sz="3600" dirty="0" smtClean="0"/>
              <a:t> </a:t>
            </a:r>
            <a:r>
              <a:rPr lang="fi-FI" sz="3600" dirty="0" err="1" smtClean="0"/>
              <a:t>need</a:t>
            </a:r>
            <a:r>
              <a:rPr lang="fi-FI" sz="3600" dirty="0" smtClean="0"/>
              <a:t> to </a:t>
            </a:r>
            <a:r>
              <a:rPr lang="fi-FI" sz="3600" dirty="0" err="1" smtClean="0"/>
              <a:t>have</a:t>
            </a:r>
            <a:r>
              <a:rPr lang="fi-FI" sz="3600" dirty="0" smtClean="0"/>
              <a:t> </a:t>
            </a:r>
            <a:r>
              <a:rPr lang="fi-FI" sz="3600" dirty="0" err="1" smtClean="0"/>
              <a:t>actions</a:t>
            </a:r>
            <a:r>
              <a:rPr lang="fi-FI" sz="3600" dirty="0" smtClean="0"/>
              <a:t> to </a:t>
            </a:r>
            <a:r>
              <a:rPr lang="fi-FI" sz="3600" dirty="0" err="1" smtClean="0"/>
              <a:t>promote</a:t>
            </a:r>
            <a:r>
              <a:rPr lang="fi-FI" sz="3600" dirty="0" smtClean="0"/>
              <a:t> </a:t>
            </a:r>
            <a:r>
              <a:rPr lang="fi-FI" sz="3600" dirty="0" err="1" smtClean="0"/>
              <a:t>exercising</a:t>
            </a:r>
            <a:r>
              <a:rPr lang="fi-FI" sz="3600" dirty="0" smtClean="0"/>
              <a:t>  in </a:t>
            </a:r>
            <a:r>
              <a:rPr lang="fi-FI" sz="3600" dirty="0" err="1" smtClean="0"/>
              <a:t>every</a:t>
            </a:r>
            <a:r>
              <a:rPr lang="fi-FI" sz="3600" dirty="0" smtClean="0"/>
              <a:t> </a:t>
            </a:r>
            <a:r>
              <a:rPr lang="fi-FI" sz="3600" dirty="0" err="1" smtClean="0"/>
              <a:t>age-classes</a:t>
            </a:r>
            <a:r>
              <a:rPr lang="fi-FI" sz="3600" dirty="0" smtClean="0"/>
              <a:t>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i-FI" sz="3600" dirty="0" smtClean="0"/>
              <a:t>In the </a:t>
            </a:r>
            <a:r>
              <a:rPr lang="fi-FI" sz="3600" dirty="0" err="1" smtClean="0"/>
              <a:t>project</a:t>
            </a:r>
            <a:r>
              <a:rPr lang="fi-FI" sz="3600" dirty="0" smtClean="0"/>
              <a:t> is </a:t>
            </a:r>
            <a:r>
              <a:rPr lang="fi-FI" sz="3600" dirty="0" err="1" smtClean="0"/>
              <a:t>good</a:t>
            </a:r>
            <a:r>
              <a:rPr lang="fi-FI" sz="3600" dirty="0" smtClean="0"/>
              <a:t> to </a:t>
            </a:r>
            <a:r>
              <a:rPr lang="fi-FI" sz="3600" dirty="0" err="1" smtClean="0"/>
              <a:t>have</a:t>
            </a:r>
            <a:r>
              <a:rPr lang="fi-FI" sz="3600" dirty="0" smtClean="0"/>
              <a:t> </a:t>
            </a:r>
            <a:r>
              <a:rPr lang="fi-FI" sz="3600" dirty="0" err="1" smtClean="0"/>
              <a:t>partners</a:t>
            </a:r>
            <a:r>
              <a:rPr lang="fi-FI" sz="3600" dirty="0" smtClean="0"/>
              <a:t> </a:t>
            </a:r>
            <a:r>
              <a:rPr lang="fi-FI" sz="3600" dirty="0" err="1" smtClean="0"/>
              <a:t>from</a:t>
            </a:r>
            <a:r>
              <a:rPr lang="fi-FI" sz="3600" dirty="0" smtClean="0"/>
              <a:t> </a:t>
            </a:r>
            <a:r>
              <a:rPr lang="fi-FI" sz="3600" dirty="0" err="1" smtClean="0"/>
              <a:t>different</a:t>
            </a:r>
            <a:r>
              <a:rPr lang="fi-FI" sz="3600" dirty="0" smtClean="0"/>
              <a:t> </a:t>
            </a:r>
            <a:r>
              <a:rPr lang="fi-FI" sz="3600" dirty="0" err="1" smtClean="0"/>
              <a:t>backgrounds</a:t>
            </a:r>
            <a:endParaRPr lang="fi-FI" sz="3600" dirty="0" smtClean="0"/>
          </a:p>
          <a:p>
            <a:pPr lvl="0" algn="l"/>
            <a:r>
              <a:rPr lang="fi-FI" sz="3600" dirty="0" smtClean="0"/>
              <a:t>	(</a:t>
            </a:r>
            <a:r>
              <a:rPr lang="fi-FI" sz="3600" dirty="0" err="1" smtClean="0"/>
              <a:t>universities</a:t>
            </a:r>
            <a:r>
              <a:rPr lang="fi-FI" sz="3600" dirty="0" smtClean="0"/>
              <a:t>, </a:t>
            </a:r>
            <a:r>
              <a:rPr lang="fi-FI" sz="3600" dirty="0" err="1" smtClean="0"/>
              <a:t>sports</a:t>
            </a:r>
            <a:r>
              <a:rPr lang="fi-FI" sz="3600" dirty="0" smtClean="0"/>
              <a:t> </a:t>
            </a:r>
            <a:r>
              <a:rPr lang="fi-FI" sz="3600" dirty="0" err="1" smtClean="0"/>
              <a:t>organisations</a:t>
            </a:r>
            <a:r>
              <a:rPr lang="fi-FI" sz="3600" dirty="0" smtClean="0"/>
              <a:t>, 	</a:t>
            </a:r>
            <a:r>
              <a:rPr lang="fi-FI" sz="3600" dirty="0" err="1" smtClean="0"/>
              <a:t>associations</a:t>
            </a:r>
            <a:r>
              <a:rPr lang="fi-FI" sz="3600" dirty="0" smtClean="0"/>
              <a:t> etc.) 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23385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br>
              <a:rPr lang="fi-FI" sz="2000" dirty="0" smtClean="0">
                <a:latin typeface="Adobe Heiti Std R" pitchFamily="34" charset="-128"/>
                <a:ea typeface="Adobe Heiti Std R" pitchFamily="34" charset="-128"/>
              </a:rPr>
            </a:br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partners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/>
            </a:r>
            <a:br>
              <a:rPr lang="fi-FI" sz="2000" dirty="0" smtClean="0">
                <a:latin typeface="Adobe Heiti Std R" pitchFamily="34" charset="-128"/>
                <a:ea typeface="Adobe Heiti Std R" pitchFamily="34" charset="-128"/>
              </a:rPr>
            </a:b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In </a:t>
            </a:r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every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 country </a:t>
            </a:r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we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 </a:t>
            </a:r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must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 </a:t>
            </a:r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think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 of </a:t>
            </a:r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these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 …</a:t>
            </a:r>
            <a:r>
              <a:rPr lang="fi-FI" sz="2000" dirty="0">
                <a:latin typeface="Adobe Heiti Std R" pitchFamily="34" charset="-128"/>
                <a:ea typeface="Adobe Heiti Std R" pitchFamily="34" charset="-128"/>
              </a:rPr>
              <a:t/>
            </a:r>
            <a:br>
              <a:rPr lang="fi-FI" sz="2000" dirty="0">
                <a:latin typeface="Adobe Heiti Std R" pitchFamily="34" charset="-128"/>
                <a:ea typeface="Adobe Heiti Std R" pitchFamily="34" charset="-128"/>
              </a:rPr>
            </a:b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/>
            </a:r>
            <a:br>
              <a:rPr lang="fi-FI" sz="2000" dirty="0" smtClean="0">
                <a:latin typeface="Adobe Heiti Std R" pitchFamily="34" charset="-128"/>
                <a:ea typeface="Adobe Heiti Std R" pitchFamily="34" charset="-128"/>
              </a:rPr>
            </a:br>
            <a:endParaRPr lang="fi-FI" sz="2000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Kaaviokuva 8"/>
          <p:cNvGraphicFramePr/>
          <p:nvPr>
            <p:extLst>
              <p:ext uri="{D42A27DB-BD31-4B8C-83A1-F6EECF244321}">
                <p14:modId xmlns:p14="http://schemas.microsoft.com/office/powerpoint/2010/main" xmlns="" val="254598529"/>
              </p:ext>
            </p:extLst>
          </p:nvPr>
        </p:nvGraphicFramePr>
        <p:xfrm>
          <a:off x="-180528" y="2282744"/>
          <a:ext cx="5076056" cy="3239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4144" y="2334605"/>
            <a:ext cx="4799856" cy="320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iruutu 9"/>
          <p:cNvSpPr txBox="1"/>
          <p:nvPr/>
        </p:nvSpPr>
        <p:spPr>
          <a:xfrm>
            <a:off x="5004048" y="3722166"/>
            <a:ext cx="96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Lecturer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6471204" y="3751141"/>
            <a:ext cx="1251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Association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7956376" y="3748487"/>
            <a:ext cx="115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Enterprice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6740599" y="1412776"/>
            <a:ext cx="1931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I’m</a:t>
            </a:r>
            <a:r>
              <a:rPr lang="fi-FI" dirty="0" smtClean="0"/>
              <a:t> with </a:t>
            </a:r>
            <a:r>
              <a:rPr lang="fi-FI" dirty="0" err="1" smtClean="0"/>
              <a:t>because</a:t>
            </a:r>
            <a:r>
              <a:rPr lang="fi-FI" dirty="0" smtClean="0"/>
              <a:t>…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6740599" y="5559043"/>
            <a:ext cx="2372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I’m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with </a:t>
            </a:r>
            <a:r>
              <a:rPr lang="fi-FI" dirty="0" err="1" smtClean="0"/>
              <a:t>because</a:t>
            </a:r>
            <a:r>
              <a:rPr lang="fi-FI" dirty="0" smtClean="0"/>
              <a:t> …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4206277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br>
              <a:rPr lang="fi-FI" dirty="0" smtClean="0">
                <a:latin typeface="Adobe Heiti Std R" pitchFamily="34" charset="-128"/>
                <a:ea typeface="Adobe Heiti Std R" pitchFamily="34" charset="-128"/>
              </a:rPr>
            </a:br>
            <a:r>
              <a:rPr lang="en-US" dirty="0"/>
              <a:t>good practices</a:t>
            </a:r>
            <a:br>
              <a:rPr lang="en-US" dirty="0"/>
            </a:b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99592" y="1801416"/>
            <a:ext cx="3456384" cy="463044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From Finland (</a:t>
            </a:r>
            <a:r>
              <a:rPr lang="en-US" sz="2800" dirty="0" err="1"/>
              <a:t>E</a:t>
            </a:r>
            <a:r>
              <a:rPr lang="en-US" sz="2800" dirty="0" err="1" smtClean="0"/>
              <a:t>sli</a:t>
            </a:r>
            <a:r>
              <a:rPr lang="en-US" sz="2800" dirty="0" smtClean="0"/>
              <a:t>) </a:t>
            </a:r>
          </a:p>
          <a:p>
            <a:r>
              <a:rPr lang="en-US" sz="2800" dirty="0"/>
              <a:t>-</a:t>
            </a:r>
            <a:r>
              <a:rPr lang="en-US" sz="2800" dirty="0" smtClean="0"/>
              <a:t>Get on Moving with Your Dad!</a:t>
            </a:r>
          </a:p>
          <a:p>
            <a:pPr marL="457200" indent="-457200">
              <a:buFontTx/>
              <a:buChar char="-"/>
            </a:pPr>
            <a:r>
              <a:rPr lang="en-US" sz="2800" dirty="0" smtClean="0"/>
              <a:t>Sport trailer (with different kinds of apparatus)</a:t>
            </a:r>
          </a:p>
          <a:p>
            <a:pPr marL="457200" indent="-457200">
              <a:buFontTx/>
              <a:buChar char="-"/>
            </a:pPr>
            <a:r>
              <a:rPr lang="en-US" sz="2800" dirty="0" smtClean="0"/>
              <a:t>Sports calendar</a:t>
            </a:r>
            <a:r>
              <a:rPr lang="en-US" dirty="0" smtClean="0"/>
              <a:t> 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iruutu 4"/>
          <p:cNvSpPr txBox="1"/>
          <p:nvPr/>
        </p:nvSpPr>
        <p:spPr>
          <a:xfrm>
            <a:off x="4916016" y="1772816"/>
            <a:ext cx="33843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From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Finland (Mamk)</a:t>
            </a:r>
          </a:p>
          <a:p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Wellfear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measuring methods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- Event planning with communities</a:t>
            </a:r>
          </a:p>
          <a:p>
            <a:endParaRPr lang="fi-FI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8127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08912" cy="463044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u="sng" dirty="0" smtClean="0"/>
              <a:t>Result of the project </a:t>
            </a:r>
          </a:p>
          <a:p>
            <a:endParaRPr lang="en-US" dirty="0"/>
          </a:p>
          <a:p>
            <a:r>
              <a:rPr lang="en-US" dirty="0" smtClean="0"/>
              <a:t>Tested digital equipment, that suit for rural communities when promoting sports activities  </a:t>
            </a:r>
          </a:p>
          <a:p>
            <a:endParaRPr lang="en-US" dirty="0"/>
          </a:p>
          <a:p>
            <a:r>
              <a:rPr lang="en-US" dirty="0" smtClean="0"/>
              <a:t>Baltic Sea Rural Sports Calendar </a:t>
            </a:r>
          </a:p>
          <a:p>
            <a:endParaRPr lang="en-US" dirty="0" smtClean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92242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C:\Users\hmama01\Desktop\TLKK_liikuntaideakalenteri_TULOSTU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469" y="441278"/>
            <a:ext cx="8678579" cy="613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873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/>
          </a:bodyPr>
          <a:lstStyle/>
          <a:p>
            <a:r>
              <a:rPr lang="fi-FI" sz="3000" dirty="0" err="1" smtClean="0"/>
              <a:t>We</a:t>
            </a:r>
            <a:r>
              <a:rPr lang="fi-FI" sz="3000" dirty="0" smtClean="0"/>
              <a:t> </a:t>
            </a:r>
            <a:r>
              <a:rPr lang="fi-FI" sz="3000" dirty="0" err="1"/>
              <a:t>have</a:t>
            </a:r>
            <a:r>
              <a:rPr lang="fi-FI" sz="3000" dirty="0"/>
              <a:t> </a:t>
            </a:r>
            <a:r>
              <a:rPr lang="fi-FI" sz="3000" dirty="0" err="1"/>
              <a:t>decided</a:t>
            </a:r>
            <a:r>
              <a:rPr lang="fi-FI" sz="3000" dirty="0"/>
              <a:t> to </a:t>
            </a:r>
            <a:r>
              <a:rPr lang="fi-FI" sz="3000" dirty="0" err="1"/>
              <a:t>aim</a:t>
            </a:r>
            <a:r>
              <a:rPr lang="fi-FI" sz="3000" dirty="0"/>
              <a:t> </a:t>
            </a:r>
            <a:r>
              <a:rPr lang="fi-FI" sz="3000" dirty="0" err="1"/>
              <a:t>this</a:t>
            </a:r>
            <a:r>
              <a:rPr lang="fi-FI" sz="3000" dirty="0"/>
              <a:t> </a:t>
            </a:r>
            <a:r>
              <a:rPr lang="fi-FI" sz="3000" dirty="0" err="1"/>
              <a:t>project</a:t>
            </a:r>
            <a:r>
              <a:rPr lang="fi-FI" sz="3000" dirty="0"/>
              <a:t> to the </a:t>
            </a:r>
            <a:r>
              <a:rPr lang="fi-FI" sz="3000" dirty="0" err="1"/>
              <a:t>political</a:t>
            </a:r>
            <a:r>
              <a:rPr lang="fi-FI" sz="3000" dirty="0"/>
              <a:t> </a:t>
            </a:r>
            <a:r>
              <a:rPr lang="fi-FI" sz="3000" dirty="0" err="1"/>
              <a:t>measure</a:t>
            </a:r>
            <a:r>
              <a:rPr lang="fi-FI" sz="3000" dirty="0"/>
              <a:t> </a:t>
            </a:r>
            <a:r>
              <a:rPr lang="fi-FI" sz="3000" dirty="0" smtClean="0"/>
              <a:t>:</a:t>
            </a:r>
          </a:p>
          <a:p>
            <a:r>
              <a:rPr lang="en-US" b="1" i="1" dirty="0" smtClean="0"/>
              <a:t>To </a:t>
            </a:r>
            <a:r>
              <a:rPr lang="en-US" b="1" i="1" dirty="0"/>
              <a:t>promote voluntary activities in sport, together with social inclusion, equal opportunities and awareness of the importance of health-enhancing physical activity, through increased participation in, and equal access to sport for all.</a:t>
            </a:r>
            <a:endParaRPr lang="fi-FI" sz="4800" b="1" i="1" dirty="0"/>
          </a:p>
          <a:p>
            <a:pPr lvl="0"/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1860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/>
          </a:bodyPr>
          <a:lstStyle/>
          <a:p>
            <a:pPr lvl="1" algn="l"/>
            <a:endParaRPr lang="fi-FI" sz="3600" dirty="0" smtClean="0"/>
          </a:p>
          <a:p>
            <a:pPr lvl="1" algn="l"/>
            <a:r>
              <a:rPr lang="fi-FI" sz="3600" dirty="0" smtClean="0"/>
              <a:t>In </a:t>
            </a:r>
            <a:r>
              <a:rPr lang="fi-FI" sz="3600" dirty="0" err="1" smtClean="0">
                <a:ea typeface="Adobe Heiti Std R" pitchFamily="34" charset="-128"/>
              </a:rPr>
              <a:t>Rakvere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fi-FI" sz="3600" dirty="0" err="1" smtClean="0">
                <a:ea typeface="Adobe Heiti Std R" pitchFamily="34" charset="-128"/>
              </a:rPr>
              <a:t>we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fi-FI" sz="3600" dirty="0" err="1" smtClean="0">
                <a:ea typeface="Adobe Heiti Std R" pitchFamily="34" charset="-128"/>
              </a:rPr>
              <a:t>got</a:t>
            </a:r>
            <a:r>
              <a:rPr lang="fi-FI" sz="3600" dirty="0" smtClean="0">
                <a:ea typeface="Adobe Heiti Std R" pitchFamily="34" charset="-128"/>
              </a:rPr>
              <a:t> an idea to </a:t>
            </a:r>
            <a:r>
              <a:rPr lang="fi-FI" sz="3600" dirty="0" err="1" smtClean="0">
                <a:ea typeface="Adobe Heiti Std R" pitchFamily="34" charset="-128"/>
              </a:rPr>
              <a:t>make</a:t>
            </a:r>
            <a:r>
              <a:rPr lang="fi-FI" sz="3600" dirty="0" smtClean="0">
                <a:ea typeface="Adobe Heiti Std R" pitchFamily="34" charset="-128"/>
              </a:rPr>
              <a:t> a </a:t>
            </a:r>
            <a:r>
              <a:rPr lang="fi-FI" sz="3600" dirty="0" err="1" smtClean="0">
                <a:ea typeface="Adobe Heiti Std R" pitchFamily="34" charset="-128"/>
              </a:rPr>
              <a:t>truck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fi-FI" sz="3600" dirty="0" err="1" smtClean="0">
                <a:ea typeface="Adobe Heiti Std R" pitchFamily="34" charset="-128"/>
              </a:rPr>
              <a:t>tournee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fi-FI" sz="3600" dirty="0" err="1" smtClean="0">
                <a:ea typeface="Adobe Heiti Std R" pitchFamily="34" charset="-128"/>
              </a:rPr>
              <a:t>around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fi-FI" sz="3600" dirty="0" err="1" smtClean="0">
                <a:ea typeface="Adobe Heiti Std R" pitchFamily="34" charset="-128"/>
              </a:rPr>
              <a:t>Baltic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fi-FI" sz="3600" dirty="0" err="1" smtClean="0">
                <a:ea typeface="Adobe Heiti Std R" pitchFamily="34" charset="-128"/>
              </a:rPr>
              <a:t>sea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fi-FI" sz="3600" dirty="0" err="1" smtClean="0">
                <a:ea typeface="Adobe Heiti Std R" pitchFamily="34" charset="-128"/>
              </a:rPr>
              <a:t>rural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fi-FI" sz="3600" dirty="0" err="1" smtClean="0">
                <a:ea typeface="Adobe Heiti Std R" pitchFamily="34" charset="-128"/>
              </a:rPr>
              <a:t>areas</a:t>
            </a:r>
            <a:r>
              <a:rPr lang="fi-FI" sz="3600" dirty="0" smtClean="0">
                <a:ea typeface="Adobe Heiti Std R" pitchFamily="34" charset="-128"/>
              </a:rPr>
              <a:t> to </a:t>
            </a:r>
            <a:r>
              <a:rPr lang="fi-FI" sz="3600" dirty="0" err="1" smtClean="0">
                <a:ea typeface="Adobe Heiti Std R" pitchFamily="34" charset="-128"/>
              </a:rPr>
              <a:t>promote</a:t>
            </a:r>
            <a:r>
              <a:rPr lang="fi-FI" sz="3600" dirty="0" smtClean="0">
                <a:ea typeface="Adobe Heiti Std R" pitchFamily="34" charset="-128"/>
              </a:rPr>
              <a:t> </a:t>
            </a:r>
            <a:r>
              <a:rPr lang="en-US" sz="3600" b="1" i="1" dirty="0"/>
              <a:t>health-enhancing physical </a:t>
            </a:r>
            <a:r>
              <a:rPr lang="en-US" sz="3600" b="1" i="1" dirty="0" smtClean="0"/>
              <a:t>activity</a:t>
            </a:r>
          </a:p>
          <a:p>
            <a:pPr lvl="1" algn="l"/>
            <a:r>
              <a:rPr lang="en-US" sz="3600" dirty="0" smtClean="0"/>
              <a:t>of the citizens of the villages in the countryside. </a:t>
            </a:r>
            <a:endParaRPr lang="fi-FI" dirty="0"/>
          </a:p>
          <a:p>
            <a:pPr lvl="0"/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7199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/>
          </a:bodyPr>
          <a:lstStyle/>
          <a:p>
            <a:pPr lvl="1" algn="l"/>
            <a:endParaRPr lang="fi-FI" sz="3600" dirty="0" smtClean="0"/>
          </a:p>
          <a:p>
            <a:pPr lvl="0"/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eacea.ec.europa.eu/erasmus-plus/actions/sport</a:t>
            </a:r>
            <a:endParaRPr lang="fi-FI" dirty="0" smtClean="0"/>
          </a:p>
          <a:p>
            <a:pPr lvl="0"/>
            <a:r>
              <a:rPr lang="en-US" dirty="0" smtClean="0"/>
              <a:t>AIM: develop</a:t>
            </a:r>
            <a:r>
              <a:rPr lang="en-US" dirty="0"/>
              <a:t>, transfer and implement </a:t>
            </a:r>
            <a:r>
              <a:rPr lang="en-US" b="1" dirty="0"/>
              <a:t>innovative practices</a:t>
            </a:r>
            <a:r>
              <a:rPr lang="en-US" dirty="0"/>
              <a:t> in different areas relating to </a:t>
            </a:r>
            <a:r>
              <a:rPr lang="en-US" b="1" dirty="0"/>
              <a:t>sport </a:t>
            </a:r>
            <a:r>
              <a:rPr lang="en-US" dirty="0"/>
              <a:t>and </a:t>
            </a:r>
            <a:r>
              <a:rPr lang="en-US" b="1" dirty="0"/>
              <a:t>physical activity</a:t>
            </a:r>
            <a:r>
              <a:rPr lang="en-US" dirty="0"/>
              <a:t> between various </a:t>
            </a:r>
            <a:r>
              <a:rPr lang="en-US" b="1" dirty="0" err="1"/>
              <a:t>organisations</a:t>
            </a:r>
            <a:r>
              <a:rPr lang="en-US" b="1" dirty="0"/>
              <a:t> and actors</a:t>
            </a:r>
            <a:r>
              <a:rPr lang="en-US" dirty="0"/>
              <a:t> in and outside sport.</a:t>
            </a:r>
            <a:endParaRPr lang="fi-FI" dirty="0" smtClean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043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/>
          </a:bodyPr>
          <a:lstStyle/>
          <a:p>
            <a:pPr lvl="1" algn="l"/>
            <a:endParaRPr lang="fi-FI" sz="3600" dirty="0" smtClean="0"/>
          </a:p>
          <a:p>
            <a:pPr lvl="0"/>
            <a:r>
              <a:rPr lang="en-US" dirty="0" smtClean="0"/>
              <a:t>To carry out: EU </a:t>
            </a:r>
            <a:r>
              <a:rPr lang="en-US" dirty="0"/>
              <a:t>Physical Activity Guidelines, EU Guidelines on Dual Careers of Athletes, Principles on good governance in </a:t>
            </a:r>
            <a:r>
              <a:rPr lang="en-US" dirty="0" smtClean="0"/>
              <a:t>sport</a:t>
            </a:r>
          </a:p>
          <a:p>
            <a:pPr lvl="0"/>
            <a:r>
              <a:rPr lang="en-US" dirty="0" smtClean="0"/>
              <a:t>A </a:t>
            </a:r>
            <a:r>
              <a:rPr lang="en-US" dirty="0"/>
              <a:t>particular focus will be put on projects that address </a:t>
            </a:r>
            <a:endParaRPr lang="en-US" dirty="0" smtClean="0"/>
          </a:p>
          <a:p>
            <a:pPr lvl="0"/>
            <a:r>
              <a:rPr lang="en-US" b="1" dirty="0" smtClean="0"/>
              <a:t>grassroots sports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01648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/>
          </a:bodyPr>
          <a:lstStyle/>
          <a:p>
            <a:pPr lvl="1" algn="l"/>
            <a:r>
              <a:rPr lang="en-US" sz="3600" dirty="0" smtClean="0"/>
              <a:t>Our aim: Promote </a:t>
            </a:r>
            <a:r>
              <a:rPr lang="en-US" sz="3600" dirty="0"/>
              <a:t>voluntary activities in sport, together with social inclusion, equal opportunities and awareness of the importance of health enhancing physical activity, through </a:t>
            </a:r>
            <a:r>
              <a:rPr lang="en-US" sz="3600" b="1" i="1" dirty="0"/>
              <a:t>increased participation in and equal access to sport for all</a:t>
            </a:r>
            <a:r>
              <a:rPr lang="en-US" sz="3600" dirty="0"/>
              <a:t>.</a:t>
            </a:r>
            <a:endParaRPr lang="fi-FI" sz="3600" dirty="0" smtClean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55050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Maximum </a:t>
            </a:r>
            <a:r>
              <a:rPr lang="en-US" dirty="0"/>
              <a:t>granted awarded: 500.000 EUR.</a:t>
            </a:r>
          </a:p>
          <a:p>
            <a:endParaRPr lang="en-US" dirty="0" smtClean="0"/>
          </a:p>
          <a:p>
            <a:r>
              <a:rPr lang="en-US" dirty="0" smtClean="0"/>
              <a:t>Financial </a:t>
            </a:r>
            <a:r>
              <a:rPr lang="en-US" dirty="0"/>
              <a:t>contributions from the EU cannot exceed 80% of the total eligible costs of the project.</a:t>
            </a:r>
          </a:p>
          <a:p>
            <a:pPr lvl="1" algn="l"/>
            <a:endParaRPr lang="fi-FI" sz="3600" dirty="0" smtClean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0559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endParaRPr lang="fi-FI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560840" cy="463044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Collaborative Partnership is </a:t>
            </a:r>
            <a:r>
              <a:rPr lang="en-US" b="1" dirty="0"/>
              <a:t>transnational </a:t>
            </a:r>
            <a:r>
              <a:rPr lang="en-US" dirty="0"/>
              <a:t>and involves at least </a:t>
            </a:r>
            <a:endParaRPr lang="en-US" dirty="0" smtClean="0"/>
          </a:p>
          <a:p>
            <a:r>
              <a:rPr lang="en-US" b="1" dirty="0" smtClean="0"/>
              <a:t>five </a:t>
            </a:r>
            <a:r>
              <a:rPr lang="en-US" b="1" dirty="0" err="1"/>
              <a:t>organisations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b="1" dirty="0"/>
              <a:t>five different </a:t>
            </a:r>
            <a:r>
              <a:rPr lang="en-US" b="1" dirty="0" err="1" smtClean="0"/>
              <a:t>Programme</a:t>
            </a:r>
            <a:r>
              <a:rPr lang="en-US" b="1" dirty="0" smtClean="0"/>
              <a:t> </a:t>
            </a:r>
            <a:r>
              <a:rPr lang="en-US" b="1" dirty="0"/>
              <a:t>Countries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participating </a:t>
            </a:r>
            <a:r>
              <a:rPr lang="en-US" dirty="0" err="1"/>
              <a:t>organisations</a:t>
            </a:r>
            <a:r>
              <a:rPr lang="en-US" dirty="0"/>
              <a:t> must be identified at the time of applying for a grant.</a:t>
            </a:r>
          </a:p>
          <a:p>
            <a:pPr lvl="1" algn="l"/>
            <a:endParaRPr lang="fi-FI" sz="3600" dirty="0" smtClean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58631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57944" y="404664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Rural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 Health &amp; Sport</a:t>
            </a:r>
            <a:br>
              <a:rPr lang="fi-FI" sz="2000" dirty="0" smtClean="0">
                <a:latin typeface="Adobe Heiti Std R" pitchFamily="34" charset="-128"/>
                <a:ea typeface="Adobe Heiti Std R" pitchFamily="34" charset="-128"/>
              </a:rPr>
            </a:b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Planning </a:t>
            </a:r>
            <a:r>
              <a:rPr lang="fi-FI" sz="2000" dirty="0" err="1" smtClean="0">
                <a:latin typeface="Adobe Heiti Std R" pitchFamily="34" charset="-128"/>
                <a:ea typeface="Adobe Heiti Std R" pitchFamily="34" charset="-128"/>
              </a:rPr>
              <a:t>path</a:t>
            </a: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> </a:t>
            </a:r>
            <a:r>
              <a:rPr lang="fi-FI" sz="2000" dirty="0">
                <a:latin typeface="Adobe Heiti Std R" pitchFamily="34" charset="-128"/>
                <a:ea typeface="Adobe Heiti Std R" pitchFamily="34" charset="-128"/>
              </a:rPr>
              <a:t/>
            </a:r>
            <a:br>
              <a:rPr lang="fi-FI" sz="2000" dirty="0">
                <a:latin typeface="Adobe Heiti Std R" pitchFamily="34" charset="-128"/>
                <a:ea typeface="Adobe Heiti Std R" pitchFamily="34" charset="-128"/>
              </a:rPr>
            </a:br>
            <a:r>
              <a:rPr lang="fi-FI" sz="2000" dirty="0" smtClean="0">
                <a:latin typeface="Adobe Heiti Std R" pitchFamily="34" charset="-128"/>
                <a:ea typeface="Adobe Heiti Std R" pitchFamily="34" charset="-128"/>
              </a:rPr>
              <a:t/>
            </a:r>
            <a:br>
              <a:rPr lang="fi-FI" sz="2000" dirty="0" smtClean="0">
                <a:latin typeface="Adobe Heiti Std R" pitchFamily="34" charset="-128"/>
                <a:ea typeface="Adobe Heiti Std R" pitchFamily="34" charset="-128"/>
              </a:rPr>
            </a:br>
            <a:endParaRPr lang="fi-FI" sz="2000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904656" cy="36512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7" name="Kuva 6" descr="http://www.ingo.fi/template/images/pages/esli-wh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59243"/>
            <a:ext cx="1002030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291" y="6365288"/>
            <a:ext cx="1564640" cy="4076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Kaaviokuva 8"/>
          <p:cNvGraphicFramePr/>
          <p:nvPr>
            <p:extLst>
              <p:ext uri="{D42A27DB-BD31-4B8C-83A1-F6EECF244321}">
                <p14:modId xmlns:p14="http://schemas.microsoft.com/office/powerpoint/2010/main" xmlns="" val="674081478"/>
              </p:ext>
            </p:extLst>
          </p:nvPr>
        </p:nvGraphicFramePr>
        <p:xfrm>
          <a:off x="-180528" y="2282744"/>
          <a:ext cx="5076056" cy="3239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4144" y="2334605"/>
            <a:ext cx="4799856" cy="320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iruutu 9"/>
          <p:cNvSpPr txBox="1"/>
          <p:nvPr/>
        </p:nvSpPr>
        <p:spPr>
          <a:xfrm>
            <a:off x="5004048" y="3722166"/>
            <a:ext cx="1022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Working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roles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6471204" y="3751141"/>
            <a:ext cx="1134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Resources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7956376" y="3748487"/>
            <a:ext cx="1297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Application 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6733728" y="1875135"/>
            <a:ext cx="2013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Is </a:t>
            </a:r>
            <a:r>
              <a:rPr lang="fi-FI" dirty="0" err="1" smtClean="0"/>
              <a:t>going</a:t>
            </a:r>
            <a:r>
              <a:rPr lang="fi-FI" dirty="0" smtClean="0"/>
              <a:t> to </a:t>
            </a:r>
            <a:r>
              <a:rPr lang="fi-FI" dirty="0" err="1" smtClean="0"/>
              <a:t>succeed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7188537" y="5352343"/>
            <a:ext cx="153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Is </a:t>
            </a:r>
            <a:r>
              <a:rPr lang="fi-FI" dirty="0" err="1" smtClean="0"/>
              <a:t>going</a:t>
            </a:r>
            <a:r>
              <a:rPr lang="fi-FI" dirty="0" smtClean="0"/>
              <a:t> to </a:t>
            </a:r>
            <a:r>
              <a:rPr lang="fi-FI" dirty="0" err="1" smtClean="0"/>
              <a:t>fail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5" name="5-sakarainen tähti 4"/>
          <p:cNvSpPr/>
          <p:nvPr/>
        </p:nvSpPr>
        <p:spPr>
          <a:xfrm>
            <a:off x="0" y="3660619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828653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413</Words>
  <Application>Microsoft Office PowerPoint</Application>
  <PresentationFormat>Pokaz na ekranie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Office-teema</vt:lpstr>
      <vt:lpstr>Rural Health &amp; Sport</vt:lpstr>
      <vt:lpstr>Rural Health &amp; Sport</vt:lpstr>
      <vt:lpstr>Rural Health &amp; Sport</vt:lpstr>
      <vt:lpstr>Rural Health &amp; Sport</vt:lpstr>
      <vt:lpstr>Rural Health &amp; Sport</vt:lpstr>
      <vt:lpstr>Rural Health &amp; Sport</vt:lpstr>
      <vt:lpstr>Rural Health &amp; Sport</vt:lpstr>
      <vt:lpstr>Rural Health &amp; Sport</vt:lpstr>
      <vt:lpstr>Rural Health &amp; Sport Planning path   </vt:lpstr>
      <vt:lpstr>Rural Health &amp; Sport partners In every country we must think of these …  </vt:lpstr>
      <vt:lpstr>Rural Health &amp; Sport good practices </vt:lpstr>
      <vt:lpstr>Rural Health &amp; Sport</vt:lpstr>
      <vt:lpstr>Slajd 13</vt:lpstr>
    </vt:vector>
  </TitlesOfParts>
  <Company>MAMK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Health &amp; Sport</dc:title>
  <dc:creator>Mattila Marita</dc:creator>
  <cp:lastModifiedBy>Your User Name</cp:lastModifiedBy>
  <cp:revision>22</cp:revision>
  <cp:lastPrinted>2014-10-03T11:47:27Z</cp:lastPrinted>
  <dcterms:created xsi:type="dcterms:W3CDTF">2014-06-16T17:48:45Z</dcterms:created>
  <dcterms:modified xsi:type="dcterms:W3CDTF">2014-12-18T07:51:28Z</dcterms:modified>
</cp:coreProperties>
</file>