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60" r:id="rId3"/>
    <p:sldId id="259" r:id="rId4"/>
    <p:sldId id="261" r:id="rId5"/>
    <p:sldId id="262" r:id="rId6"/>
    <p:sldId id="265" r:id="rId7"/>
    <p:sldId id="263" r:id="rId8"/>
    <p:sldId id="264" r:id="rId9"/>
    <p:sldId id="257" r:id="rId10"/>
    <p:sldId id="258" r:id="rId11"/>
    <p:sldId id="266" r:id="rId12"/>
    <p:sldId id="267" r:id="rId13"/>
    <p:sldId id="268" r:id="rId14"/>
  </p:sldIdLst>
  <p:sldSz cx="9144000" cy="6858000" type="screen4x3"/>
  <p:notesSz cx="9866313" cy="6735763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36" autoAdjust="0"/>
    <p:restoredTop sz="94660"/>
  </p:normalViewPr>
  <p:slideViewPr>
    <p:cSldViewPr>
      <p:cViewPr varScale="1">
        <p:scale>
          <a:sx n="100" d="100"/>
          <a:sy n="100" d="100"/>
        </p:scale>
        <p:origin x="-2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47660D5-BE41-490E-A129-B80021E9B3BC}" type="doc">
      <dgm:prSet loTypeId="urn:microsoft.com/office/officeart/2011/layout/CircleProcess" loCatId="officeonlin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E975E3B9-AD44-44B1-9D63-626849874645}">
      <dgm:prSet phldrT="[Teksti]" custT="1"/>
      <dgm:spPr/>
      <dgm:t>
        <a:bodyPr/>
        <a:lstStyle/>
        <a:p>
          <a:r>
            <a:rPr lang="fi-FI" sz="1800" dirty="0" smtClean="0"/>
            <a:t>Idea</a:t>
          </a:r>
          <a:endParaRPr lang="fi-FI" sz="1800" dirty="0"/>
        </a:p>
      </dgm:t>
    </dgm:pt>
    <dgm:pt modelId="{677C4A92-CE30-462F-969C-AF2E9FE7ECFD}" type="parTrans" cxnId="{9F105F97-53EF-4FBE-9998-1D8B7BED3FFE}">
      <dgm:prSet/>
      <dgm:spPr/>
      <dgm:t>
        <a:bodyPr/>
        <a:lstStyle/>
        <a:p>
          <a:endParaRPr lang="fi-FI"/>
        </a:p>
      </dgm:t>
    </dgm:pt>
    <dgm:pt modelId="{337A00FC-367B-4446-97DE-4B1E5025C4A6}" type="sibTrans" cxnId="{9F105F97-53EF-4FBE-9998-1D8B7BED3FFE}">
      <dgm:prSet/>
      <dgm:spPr/>
      <dgm:t>
        <a:bodyPr/>
        <a:lstStyle/>
        <a:p>
          <a:endParaRPr lang="fi-FI"/>
        </a:p>
      </dgm:t>
    </dgm:pt>
    <dgm:pt modelId="{D9831C36-31BE-4CF4-9FDC-45BB7443E3C9}">
      <dgm:prSet phldrT="[Teksti]" custT="1"/>
      <dgm:spPr/>
      <dgm:t>
        <a:bodyPr/>
        <a:lstStyle/>
        <a:p>
          <a:r>
            <a:rPr lang="fi-FI" sz="1800" dirty="0" err="1" smtClean="0"/>
            <a:t>Funding</a:t>
          </a:r>
          <a:endParaRPr lang="fi-FI" sz="1800" dirty="0"/>
        </a:p>
      </dgm:t>
    </dgm:pt>
    <dgm:pt modelId="{6E6BFF9E-3B83-4B8A-8C0A-3984632F3C43}" type="parTrans" cxnId="{0D61D30E-0BBE-4551-AE06-36C09197A163}">
      <dgm:prSet/>
      <dgm:spPr/>
      <dgm:t>
        <a:bodyPr/>
        <a:lstStyle/>
        <a:p>
          <a:endParaRPr lang="fi-FI"/>
        </a:p>
      </dgm:t>
    </dgm:pt>
    <dgm:pt modelId="{3023E45D-C28F-4B00-A144-000092E55243}" type="sibTrans" cxnId="{0D61D30E-0BBE-4551-AE06-36C09197A163}">
      <dgm:prSet/>
      <dgm:spPr/>
      <dgm:t>
        <a:bodyPr/>
        <a:lstStyle/>
        <a:p>
          <a:endParaRPr lang="fi-FI"/>
        </a:p>
      </dgm:t>
    </dgm:pt>
    <dgm:pt modelId="{48B11E1F-5E1A-4A5D-AF57-F53286C2372B}">
      <dgm:prSet phldrT="[Teksti]" custT="1"/>
      <dgm:spPr/>
      <dgm:t>
        <a:bodyPr/>
        <a:lstStyle/>
        <a:p>
          <a:r>
            <a:rPr lang="fi-FI" sz="1800" dirty="0" err="1" smtClean="0"/>
            <a:t>Partners</a:t>
          </a:r>
          <a:endParaRPr lang="fi-FI" sz="1800" dirty="0"/>
        </a:p>
      </dgm:t>
    </dgm:pt>
    <dgm:pt modelId="{883417FA-F9B0-4565-82CD-D6D33042DF62}" type="parTrans" cxnId="{9FBF1EF0-4956-4E58-AD1D-4576283D6D11}">
      <dgm:prSet/>
      <dgm:spPr/>
      <dgm:t>
        <a:bodyPr/>
        <a:lstStyle/>
        <a:p>
          <a:endParaRPr lang="fi-FI"/>
        </a:p>
      </dgm:t>
    </dgm:pt>
    <dgm:pt modelId="{DE7D41C2-EFE6-4942-9380-32E05B8BB0A5}" type="sibTrans" cxnId="{9FBF1EF0-4956-4E58-AD1D-4576283D6D11}">
      <dgm:prSet/>
      <dgm:spPr/>
      <dgm:t>
        <a:bodyPr/>
        <a:lstStyle/>
        <a:p>
          <a:endParaRPr lang="fi-FI"/>
        </a:p>
      </dgm:t>
    </dgm:pt>
    <dgm:pt modelId="{8694A63E-AC9E-438F-BC6A-EA9E7F054CDA}" type="pres">
      <dgm:prSet presAssocID="{747660D5-BE41-490E-A129-B80021E9B3BC}" presName="Name0" presStyleCnt="0">
        <dgm:presLayoutVars>
          <dgm:chMax val="11"/>
          <dgm:chPref val="11"/>
          <dgm:dir/>
          <dgm:resizeHandles/>
        </dgm:presLayoutVars>
      </dgm:prSet>
      <dgm:spPr/>
      <dgm:t>
        <a:bodyPr/>
        <a:lstStyle/>
        <a:p>
          <a:endParaRPr lang="fi-FI"/>
        </a:p>
      </dgm:t>
    </dgm:pt>
    <dgm:pt modelId="{C581DCC9-F10C-4662-BE29-0D8EC83B2CF0}" type="pres">
      <dgm:prSet presAssocID="{48B11E1F-5E1A-4A5D-AF57-F53286C2372B}" presName="Accent3" presStyleCnt="0"/>
      <dgm:spPr/>
    </dgm:pt>
    <dgm:pt modelId="{656DD4C1-0C1F-459A-B399-6B9CF366194A}" type="pres">
      <dgm:prSet presAssocID="{48B11E1F-5E1A-4A5D-AF57-F53286C2372B}" presName="Accent" presStyleLbl="node1" presStyleIdx="0" presStyleCnt="3"/>
      <dgm:spPr/>
    </dgm:pt>
    <dgm:pt modelId="{74F4DA1A-1DE2-4BA4-AA6F-D360AC79E52A}" type="pres">
      <dgm:prSet presAssocID="{48B11E1F-5E1A-4A5D-AF57-F53286C2372B}" presName="ParentBackground3" presStyleCnt="0"/>
      <dgm:spPr/>
    </dgm:pt>
    <dgm:pt modelId="{CF90174B-5EA4-4C22-B037-27236758136E}" type="pres">
      <dgm:prSet presAssocID="{48B11E1F-5E1A-4A5D-AF57-F53286C2372B}" presName="ParentBackground" presStyleLbl="fgAcc1" presStyleIdx="0" presStyleCnt="3"/>
      <dgm:spPr/>
      <dgm:t>
        <a:bodyPr/>
        <a:lstStyle/>
        <a:p>
          <a:endParaRPr lang="fi-FI"/>
        </a:p>
      </dgm:t>
    </dgm:pt>
    <dgm:pt modelId="{62392B72-C129-4E63-8945-FCBD7A8AA014}" type="pres">
      <dgm:prSet presAssocID="{48B11E1F-5E1A-4A5D-AF57-F53286C2372B}" presName="Parent3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96CD1E1E-BC54-4219-9B12-51AF89B19D25}" type="pres">
      <dgm:prSet presAssocID="{D9831C36-31BE-4CF4-9FDC-45BB7443E3C9}" presName="Accent2" presStyleCnt="0"/>
      <dgm:spPr/>
    </dgm:pt>
    <dgm:pt modelId="{0FDC3262-59EF-4217-8A2B-E6A65C9E611B}" type="pres">
      <dgm:prSet presAssocID="{D9831C36-31BE-4CF4-9FDC-45BB7443E3C9}" presName="Accent" presStyleLbl="node1" presStyleIdx="1" presStyleCnt="3"/>
      <dgm:spPr/>
      <dgm:t>
        <a:bodyPr/>
        <a:lstStyle/>
        <a:p>
          <a:endParaRPr lang="fi-FI"/>
        </a:p>
      </dgm:t>
    </dgm:pt>
    <dgm:pt modelId="{D26654B9-98A4-4F8E-B517-20D558AD1D85}" type="pres">
      <dgm:prSet presAssocID="{D9831C36-31BE-4CF4-9FDC-45BB7443E3C9}" presName="ParentBackground2" presStyleCnt="0"/>
      <dgm:spPr/>
    </dgm:pt>
    <dgm:pt modelId="{BB8E2A20-E1E9-4549-8C5D-114F8E09DD37}" type="pres">
      <dgm:prSet presAssocID="{D9831C36-31BE-4CF4-9FDC-45BB7443E3C9}" presName="ParentBackground" presStyleLbl="fgAcc1" presStyleIdx="1" presStyleCnt="3" custLinFactNeighborX="-2175" custLinFactNeighborY="-944"/>
      <dgm:spPr/>
      <dgm:t>
        <a:bodyPr/>
        <a:lstStyle/>
        <a:p>
          <a:endParaRPr lang="fi-FI"/>
        </a:p>
      </dgm:t>
    </dgm:pt>
    <dgm:pt modelId="{6BCC8B09-4DBB-406F-989E-1412FB6C8657}" type="pres">
      <dgm:prSet presAssocID="{D9831C36-31BE-4CF4-9FDC-45BB7443E3C9}" presName="Parent2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3CAC0F25-3566-42F5-8EC6-5E3818F2EA40}" type="pres">
      <dgm:prSet presAssocID="{E975E3B9-AD44-44B1-9D63-626849874645}" presName="Accent1" presStyleCnt="0"/>
      <dgm:spPr/>
    </dgm:pt>
    <dgm:pt modelId="{AD338340-D2B6-441A-9948-014A408EDB33}" type="pres">
      <dgm:prSet presAssocID="{E975E3B9-AD44-44B1-9D63-626849874645}" presName="Accent" presStyleLbl="node1" presStyleIdx="2" presStyleCnt="3"/>
      <dgm:spPr/>
    </dgm:pt>
    <dgm:pt modelId="{EA6159DD-158F-4CFD-9ADE-7D36E23BB669}" type="pres">
      <dgm:prSet presAssocID="{E975E3B9-AD44-44B1-9D63-626849874645}" presName="ParentBackground1" presStyleCnt="0"/>
      <dgm:spPr/>
    </dgm:pt>
    <dgm:pt modelId="{284BD4AA-6275-4761-925C-DA78DFCA0B65}" type="pres">
      <dgm:prSet presAssocID="{E975E3B9-AD44-44B1-9D63-626849874645}" presName="ParentBackground" presStyleLbl="fgAcc1" presStyleIdx="2" presStyleCnt="3" custLinFactNeighborX="1742" custLinFactNeighborY="-944"/>
      <dgm:spPr/>
      <dgm:t>
        <a:bodyPr/>
        <a:lstStyle/>
        <a:p>
          <a:endParaRPr lang="fi-FI"/>
        </a:p>
      </dgm:t>
    </dgm:pt>
    <dgm:pt modelId="{0D897011-7C5F-47CD-9DC7-36230811219E}" type="pres">
      <dgm:prSet presAssocID="{E975E3B9-AD44-44B1-9D63-626849874645}" presName="Parent1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fi-FI"/>
        </a:p>
      </dgm:t>
    </dgm:pt>
  </dgm:ptLst>
  <dgm:cxnLst>
    <dgm:cxn modelId="{BC2F8CF7-DAC0-4574-9FE6-824874419665}" type="presOf" srcId="{D9831C36-31BE-4CF4-9FDC-45BB7443E3C9}" destId="{6BCC8B09-4DBB-406F-989E-1412FB6C8657}" srcOrd="1" destOrd="0" presId="urn:microsoft.com/office/officeart/2011/layout/CircleProcess"/>
    <dgm:cxn modelId="{E18396D3-3FB7-4DE5-9A58-E3174BA70CC5}" type="presOf" srcId="{48B11E1F-5E1A-4A5D-AF57-F53286C2372B}" destId="{CF90174B-5EA4-4C22-B037-27236758136E}" srcOrd="0" destOrd="0" presId="urn:microsoft.com/office/officeart/2011/layout/CircleProcess"/>
    <dgm:cxn modelId="{2FD0148C-B62E-40AD-91E5-E30D74B8ADCE}" type="presOf" srcId="{48B11E1F-5E1A-4A5D-AF57-F53286C2372B}" destId="{62392B72-C129-4E63-8945-FCBD7A8AA014}" srcOrd="1" destOrd="0" presId="urn:microsoft.com/office/officeart/2011/layout/CircleProcess"/>
    <dgm:cxn modelId="{0D61D30E-0BBE-4551-AE06-36C09197A163}" srcId="{747660D5-BE41-490E-A129-B80021E9B3BC}" destId="{D9831C36-31BE-4CF4-9FDC-45BB7443E3C9}" srcOrd="1" destOrd="0" parTransId="{6E6BFF9E-3B83-4B8A-8C0A-3984632F3C43}" sibTransId="{3023E45D-C28F-4B00-A144-000092E55243}"/>
    <dgm:cxn modelId="{E19B97B8-B8D1-4874-A3EC-2F44820831E0}" type="presOf" srcId="{D9831C36-31BE-4CF4-9FDC-45BB7443E3C9}" destId="{BB8E2A20-E1E9-4549-8C5D-114F8E09DD37}" srcOrd="0" destOrd="0" presId="urn:microsoft.com/office/officeart/2011/layout/CircleProcess"/>
    <dgm:cxn modelId="{4F8C3085-A9FE-46A1-A308-BB7B922F0967}" type="presOf" srcId="{747660D5-BE41-490E-A129-B80021E9B3BC}" destId="{8694A63E-AC9E-438F-BC6A-EA9E7F054CDA}" srcOrd="0" destOrd="0" presId="urn:microsoft.com/office/officeart/2011/layout/CircleProcess"/>
    <dgm:cxn modelId="{9FBF1EF0-4956-4E58-AD1D-4576283D6D11}" srcId="{747660D5-BE41-490E-A129-B80021E9B3BC}" destId="{48B11E1F-5E1A-4A5D-AF57-F53286C2372B}" srcOrd="2" destOrd="0" parTransId="{883417FA-F9B0-4565-82CD-D6D33042DF62}" sibTransId="{DE7D41C2-EFE6-4942-9380-32E05B8BB0A5}"/>
    <dgm:cxn modelId="{D5EEE809-5A1B-4A64-9127-FD33939EAE25}" type="presOf" srcId="{E975E3B9-AD44-44B1-9D63-626849874645}" destId="{284BD4AA-6275-4761-925C-DA78DFCA0B65}" srcOrd="0" destOrd="0" presId="urn:microsoft.com/office/officeart/2011/layout/CircleProcess"/>
    <dgm:cxn modelId="{9F105F97-53EF-4FBE-9998-1D8B7BED3FFE}" srcId="{747660D5-BE41-490E-A129-B80021E9B3BC}" destId="{E975E3B9-AD44-44B1-9D63-626849874645}" srcOrd="0" destOrd="0" parTransId="{677C4A92-CE30-462F-969C-AF2E9FE7ECFD}" sibTransId="{337A00FC-367B-4446-97DE-4B1E5025C4A6}"/>
    <dgm:cxn modelId="{1F136A05-6557-40C7-876B-CECE7A519A98}" type="presOf" srcId="{E975E3B9-AD44-44B1-9D63-626849874645}" destId="{0D897011-7C5F-47CD-9DC7-36230811219E}" srcOrd="1" destOrd="0" presId="urn:microsoft.com/office/officeart/2011/layout/CircleProcess"/>
    <dgm:cxn modelId="{663FC8F9-47CD-4130-A0FF-66DF078C57A4}" type="presParOf" srcId="{8694A63E-AC9E-438F-BC6A-EA9E7F054CDA}" destId="{C581DCC9-F10C-4662-BE29-0D8EC83B2CF0}" srcOrd="0" destOrd="0" presId="urn:microsoft.com/office/officeart/2011/layout/CircleProcess"/>
    <dgm:cxn modelId="{4349D754-BDFA-488C-9DFD-38154E921196}" type="presParOf" srcId="{C581DCC9-F10C-4662-BE29-0D8EC83B2CF0}" destId="{656DD4C1-0C1F-459A-B399-6B9CF366194A}" srcOrd="0" destOrd="0" presId="urn:microsoft.com/office/officeart/2011/layout/CircleProcess"/>
    <dgm:cxn modelId="{6E884A55-11A8-4977-9A5F-DEFB56B5BC3B}" type="presParOf" srcId="{8694A63E-AC9E-438F-BC6A-EA9E7F054CDA}" destId="{74F4DA1A-1DE2-4BA4-AA6F-D360AC79E52A}" srcOrd="1" destOrd="0" presId="urn:microsoft.com/office/officeart/2011/layout/CircleProcess"/>
    <dgm:cxn modelId="{B07E0969-D594-416A-8508-DF053E151E16}" type="presParOf" srcId="{74F4DA1A-1DE2-4BA4-AA6F-D360AC79E52A}" destId="{CF90174B-5EA4-4C22-B037-27236758136E}" srcOrd="0" destOrd="0" presId="urn:microsoft.com/office/officeart/2011/layout/CircleProcess"/>
    <dgm:cxn modelId="{C534CD66-1709-4EE7-B68C-B834AFA10190}" type="presParOf" srcId="{8694A63E-AC9E-438F-BC6A-EA9E7F054CDA}" destId="{62392B72-C129-4E63-8945-FCBD7A8AA014}" srcOrd="2" destOrd="0" presId="urn:microsoft.com/office/officeart/2011/layout/CircleProcess"/>
    <dgm:cxn modelId="{868714DC-E9DC-474C-8E94-1C44C155D82B}" type="presParOf" srcId="{8694A63E-AC9E-438F-BC6A-EA9E7F054CDA}" destId="{96CD1E1E-BC54-4219-9B12-51AF89B19D25}" srcOrd="3" destOrd="0" presId="urn:microsoft.com/office/officeart/2011/layout/CircleProcess"/>
    <dgm:cxn modelId="{ABC8FD8B-31E8-4544-B08A-FB50A92183FA}" type="presParOf" srcId="{96CD1E1E-BC54-4219-9B12-51AF89B19D25}" destId="{0FDC3262-59EF-4217-8A2B-E6A65C9E611B}" srcOrd="0" destOrd="0" presId="urn:microsoft.com/office/officeart/2011/layout/CircleProcess"/>
    <dgm:cxn modelId="{26E23FDF-3AA6-471C-B4E3-AE4707D237BD}" type="presParOf" srcId="{8694A63E-AC9E-438F-BC6A-EA9E7F054CDA}" destId="{D26654B9-98A4-4F8E-B517-20D558AD1D85}" srcOrd="4" destOrd="0" presId="urn:microsoft.com/office/officeart/2011/layout/CircleProcess"/>
    <dgm:cxn modelId="{893970E3-B154-4C4C-A632-74F30AC576B6}" type="presParOf" srcId="{D26654B9-98A4-4F8E-B517-20D558AD1D85}" destId="{BB8E2A20-E1E9-4549-8C5D-114F8E09DD37}" srcOrd="0" destOrd="0" presId="urn:microsoft.com/office/officeart/2011/layout/CircleProcess"/>
    <dgm:cxn modelId="{5611962A-DC28-44B6-827F-EFE42B704159}" type="presParOf" srcId="{8694A63E-AC9E-438F-BC6A-EA9E7F054CDA}" destId="{6BCC8B09-4DBB-406F-989E-1412FB6C8657}" srcOrd="5" destOrd="0" presId="urn:microsoft.com/office/officeart/2011/layout/CircleProcess"/>
    <dgm:cxn modelId="{E3C2E45D-4C4C-4482-A385-10860F741B1E}" type="presParOf" srcId="{8694A63E-AC9E-438F-BC6A-EA9E7F054CDA}" destId="{3CAC0F25-3566-42F5-8EC6-5E3818F2EA40}" srcOrd="6" destOrd="0" presId="urn:microsoft.com/office/officeart/2011/layout/CircleProcess"/>
    <dgm:cxn modelId="{39527F6C-6362-4D68-B6C0-BD2C08F9B192}" type="presParOf" srcId="{3CAC0F25-3566-42F5-8EC6-5E3818F2EA40}" destId="{AD338340-D2B6-441A-9948-014A408EDB33}" srcOrd="0" destOrd="0" presId="urn:microsoft.com/office/officeart/2011/layout/CircleProcess"/>
    <dgm:cxn modelId="{25E84E31-E78A-466C-8D7B-158DAEB99EDE}" type="presParOf" srcId="{8694A63E-AC9E-438F-BC6A-EA9E7F054CDA}" destId="{EA6159DD-158F-4CFD-9ADE-7D36E23BB669}" srcOrd="7" destOrd="0" presId="urn:microsoft.com/office/officeart/2011/layout/CircleProcess"/>
    <dgm:cxn modelId="{20EDE987-BEC9-42AA-A39E-721D6E0596B5}" type="presParOf" srcId="{EA6159DD-158F-4CFD-9ADE-7D36E23BB669}" destId="{284BD4AA-6275-4761-925C-DA78DFCA0B65}" srcOrd="0" destOrd="0" presId="urn:microsoft.com/office/officeart/2011/layout/CircleProcess"/>
    <dgm:cxn modelId="{B43A2520-2CA9-4FD6-9560-1E5CF7375D83}" type="presParOf" srcId="{8694A63E-AC9E-438F-BC6A-EA9E7F054CDA}" destId="{0D897011-7C5F-47CD-9DC7-36230811219E}" srcOrd="8" destOrd="0" presId="urn:microsoft.com/office/officeart/2011/layout/CircleProcess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47660D5-BE41-490E-A129-B80021E9B3BC}" type="doc">
      <dgm:prSet loTypeId="urn:microsoft.com/office/officeart/2011/layout/CircleProcess" loCatId="officeonlin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E975E3B9-AD44-44B1-9D63-626849874645}">
      <dgm:prSet phldrT="[Teksti]" custT="1"/>
      <dgm:spPr/>
      <dgm:t>
        <a:bodyPr/>
        <a:lstStyle/>
        <a:p>
          <a:r>
            <a:rPr lang="fi-FI" sz="1800" dirty="0" smtClean="0"/>
            <a:t>Mamk</a:t>
          </a:r>
          <a:endParaRPr lang="fi-FI" sz="1800" dirty="0"/>
        </a:p>
      </dgm:t>
    </dgm:pt>
    <dgm:pt modelId="{677C4A92-CE30-462F-969C-AF2E9FE7ECFD}" type="parTrans" cxnId="{9F105F97-53EF-4FBE-9998-1D8B7BED3FFE}">
      <dgm:prSet/>
      <dgm:spPr/>
      <dgm:t>
        <a:bodyPr/>
        <a:lstStyle/>
        <a:p>
          <a:endParaRPr lang="fi-FI"/>
        </a:p>
      </dgm:t>
    </dgm:pt>
    <dgm:pt modelId="{337A00FC-367B-4446-97DE-4B1E5025C4A6}" type="sibTrans" cxnId="{9F105F97-53EF-4FBE-9998-1D8B7BED3FFE}">
      <dgm:prSet/>
      <dgm:spPr/>
      <dgm:t>
        <a:bodyPr/>
        <a:lstStyle/>
        <a:p>
          <a:endParaRPr lang="fi-FI"/>
        </a:p>
      </dgm:t>
    </dgm:pt>
    <dgm:pt modelId="{D9831C36-31BE-4CF4-9FDC-45BB7443E3C9}">
      <dgm:prSet phldrT="[Teksti]" custT="1"/>
      <dgm:spPr/>
      <dgm:t>
        <a:bodyPr/>
        <a:lstStyle/>
        <a:p>
          <a:r>
            <a:rPr lang="fi-FI" sz="1800" dirty="0" err="1" smtClean="0"/>
            <a:t>Esli</a:t>
          </a:r>
          <a:endParaRPr lang="fi-FI" sz="1800" dirty="0"/>
        </a:p>
      </dgm:t>
    </dgm:pt>
    <dgm:pt modelId="{6E6BFF9E-3B83-4B8A-8C0A-3984632F3C43}" type="parTrans" cxnId="{0D61D30E-0BBE-4551-AE06-36C09197A163}">
      <dgm:prSet/>
      <dgm:spPr/>
      <dgm:t>
        <a:bodyPr/>
        <a:lstStyle/>
        <a:p>
          <a:endParaRPr lang="fi-FI"/>
        </a:p>
      </dgm:t>
    </dgm:pt>
    <dgm:pt modelId="{3023E45D-C28F-4B00-A144-000092E55243}" type="sibTrans" cxnId="{0D61D30E-0BBE-4551-AE06-36C09197A163}">
      <dgm:prSet/>
      <dgm:spPr/>
      <dgm:t>
        <a:bodyPr/>
        <a:lstStyle/>
        <a:p>
          <a:endParaRPr lang="fi-FI"/>
        </a:p>
      </dgm:t>
    </dgm:pt>
    <dgm:pt modelId="{48B11E1F-5E1A-4A5D-AF57-F53286C2372B}">
      <dgm:prSet phldrT="[Teksti]" custT="1"/>
      <dgm:spPr/>
      <dgm:t>
        <a:bodyPr/>
        <a:lstStyle/>
        <a:p>
          <a:r>
            <a:rPr lang="fi-FI" sz="1800" dirty="0" err="1" smtClean="0"/>
            <a:t>Student</a:t>
          </a:r>
          <a:endParaRPr lang="fi-FI" sz="1800" dirty="0"/>
        </a:p>
      </dgm:t>
    </dgm:pt>
    <dgm:pt modelId="{883417FA-F9B0-4565-82CD-D6D33042DF62}" type="parTrans" cxnId="{9FBF1EF0-4956-4E58-AD1D-4576283D6D11}">
      <dgm:prSet/>
      <dgm:spPr/>
      <dgm:t>
        <a:bodyPr/>
        <a:lstStyle/>
        <a:p>
          <a:endParaRPr lang="fi-FI"/>
        </a:p>
      </dgm:t>
    </dgm:pt>
    <dgm:pt modelId="{DE7D41C2-EFE6-4942-9380-32E05B8BB0A5}" type="sibTrans" cxnId="{9FBF1EF0-4956-4E58-AD1D-4576283D6D11}">
      <dgm:prSet/>
      <dgm:spPr/>
      <dgm:t>
        <a:bodyPr/>
        <a:lstStyle/>
        <a:p>
          <a:endParaRPr lang="fi-FI"/>
        </a:p>
      </dgm:t>
    </dgm:pt>
    <dgm:pt modelId="{8694A63E-AC9E-438F-BC6A-EA9E7F054CDA}" type="pres">
      <dgm:prSet presAssocID="{747660D5-BE41-490E-A129-B80021E9B3BC}" presName="Name0" presStyleCnt="0">
        <dgm:presLayoutVars>
          <dgm:chMax val="11"/>
          <dgm:chPref val="11"/>
          <dgm:dir/>
          <dgm:resizeHandles/>
        </dgm:presLayoutVars>
      </dgm:prSet>
      <dgm:spPr/>
      <dgm:t>
        <a:bodyPr/>
        <a:lstStyle/>
        <a:p>
          <a:endParaRPr lang="fi-FI"/>
        </a:p>
      </dgm:t>
    </dgm:pt>
    <dgm:pt modelId="{C581DCC9-F10C-4662-BE29-0D8EC83B2CF0}" type="pres">
      <dgm:prSet presAssocID="{48B11E1F-5E1A-4A5D-AF57-F53286C2372B}" presName="Accent3" presStyleCnt="0"/>
      <dgm:spPr/>
    </dgm:pt>
    <dgm:pt modelId="{656DD4C1-0C1F-459A-B399-6B9CF366194A}" type="pres">
      <dgm:prSet presAssocID="{48B11E1F-5E1A-4A5D-AF57-F53286C2372B}" presName="Accent" presStyleLbl="node1" presStyleIdx="0" presStyleCnt="3"/>
      <dgm:spPr/>
    </dgm:pt>
    <dgm:pt modelId="{74F4DA1A-1DE2-4BA4-AA6F-D360AC79E52A}" type="pres">
      <dgm:prSet presAssocID="{48B11E1F-5E1A-4A5D-AF57-F53286C2372B}" presName="ParentBackground3" presStyleCnt="0"/>
      <dgm:spPr/>
    </dgm:pt>
    <dgm:pt modelId="{CF90174B-5EA4-4C22-B037-27236758136E}" type="pres">
      <dgm:prSet presAssocID="{48B11E1F-5E1A-4A5D-AF57-F53286C2372B}" presName="ParentBackground" presStyleLbl="fgAcc1" presStyleIdx="0" presStyleCnt="3"/>
      <dgm:spPr/>
      <dgm:t>
        <a:bodyPr/>
        <a:lstStyle/>
        <a:p>
          <a:endParaRPr lang="fi-FI"/>
        </a:p>
      </dgm:t>
    </dgm:pt>
    <dgm:pt modelId="{62392B72-C129-4E63-8945-FCBD7A8AA014}" type="pres">
      <dgm:prSet presAssocID="{48B11E1F-5E1A-4A5D-AF57-F53286C2372B}" presName="Parent3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96CD1E1E-BC54-4219-9B12-51AF89B19D25}" type="pres">
      <dgm:prSet presAssocID="{D9831C36-31BE-4CF4-9FDC-45BB7443E3C9}" presName="Accent2" presStyleCnt="0"/>
      <dgm:spPr/>
    </dgm:pt>
    <dgm:pt modelId="{0FDC3262-59EF-4217-8A2B-E6A65C9E611B}" type="pres">
      <dgm:prSet presAssocID="{D9831C36-31BE-4CF4-9FDC-45BB7443E3C9}" presName="Accent" presStyleLbl="node1" presStyleIdx="1" presStyleCnt="3"/>
      <dgm:spPr/>
      <dgm:t>
        <a:bodyPr/>
        <a:lstStyle/>
        <a:p>
          <a:endParaRPr lang="fi-FI"/>
        </a:p>
      </dgm:t>
    </dgm:pt>
    <dgm:pt modelId="{D26654B9-98A4-4F8E-B517-20D558AD1D85}" type="pres">
      <dgm:prSet presAssocID="{D9831C36-31BE-4CF4-9FDC-45BB7443E3C9}" presName="ParentBackground2" presStyleCnt="0"/>
      <dgm:spPr/>
    </dgm:pt>
    <dgm:pt modelId="{BB8E2A20-E1E9-4549-8C5D-114F8E09DD37}" type="pres">
      <dgm:prSet presAssocID="{D9831C36-31BE-4CF4-9FDC-45BB7443E3C9}" presName="ParentBackground" presStyleLbl="fgAcc1" presStyleIdx="1" presStyleCnt="3"/>
      <dgm:spPr/>
      <dgm:t>
        <a:bodyPr/>
        <a:lstStyle/>
        <a:p>
          <a:endParaRPr lang="fi-FI"/>
        </a:p>
      </dgm:t>
    </dgm:pt>
    <dgm:pt modelId="{6BCC8B09-4DBB-406F-989E-1412FB6C8657}" type="pres">
      <dgm:prSet presAssocID="{D9831C36-31BE-4CF4-9FDC-45BB7443E3C9}" presName="Parent2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3CAC0F25-3566-42F5-8EC6-5E3818F2EA40}" type="pres">
      <dgm:prSet presAssocID="{E975E3B9-AD44-44B1-9D63-626849874645}" presName="Accent1" presStyleCnt="0"/>
      <dgm:spPr/>
    </dgm:pt>
    <dgm:pt modelId="{AD338340-D2B6-441A-9948-014A408EDB33}" type="pres">
      <dgm:prSet presAssocID="{E975E3B9-AD44-44B1-9D63-626849874645}" presName="Accent" presStyleLbl="node1" presStyleIdx="2" presStyleCnt="3"/>
      <dgm:spPr/>
    </dgm:pt>
    <dgm:pt modelId="{EA6159DD-158F-4CFD-9ADE-7D36E23BB669}" type="pres">
      <dgm:prSet presAssocID="{E975E3B9-AD44-44B1-9D63-626849874645}" presName="ParentBackground1" presStyleCnt="0"/>
      <dgm:spPr/>
    </dgm:pt>
    <dgm:pt modelId="{284BD4AA-6275-4761-925C-DA78DFCA0B65}" type="pres">
      <dgm:prSet presAssocID="{E975E3B9-AD44-44B1-9D63-626849874645}" presName="ParentBackground" presStyleLbl="fgAcc1" presStyleIdx="2" presStyleCnt="3"/>
      <dgm:spPr/>
      <dgm:t>
        <a:bodyPr/>
        <a:lstStyle/>
        <a:p>
          <a:endParaRPr lang="fi-FI"/>
        </a:p>
      </dgm:t>
    </dgm:pt>
    <dgm:pt modelId="{0D897011-7C5F-47CD-9DC7-36230811219E}" type="pres">
      <dgm:prSet presAssocID="{E975E3B9-AD44-44B1-9D63-626849874645}" presName="Parent1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fi-FI"/>
        </a:p>
      </dgm:t>
    </dgm:pt>
  </dgm:ptLst>
  <dgm:cxnLst>
    <dgm:cxn modelId="{56464063-A1A4-4742-A35C-7B5157567EE3}" type="presOf" srcId="{48B11E1F-5E1A-4A5D-AF57-F53286C2372B}" destId="{CF90174B-5EA4-4C22-B037-27236758136E}" srcOrd="0" destOrd="0" presId="urn:microsoft.com/office/officeart/2011/layout/CircleProcess"/>
    <dgm:cxn modelId="{009EBB8A-C8A2-4E51-AA6D-4D09FF14CFEC}" type="presOf" srcId="{E975E3B9-AD44-44B1-9D63-626849874645}" destId="{0D897011-7C5F-47CD-9DC7-36230811219E}" srcOrd="1" destOrd="0" presId="urn:microsoft.com/office/officeart/2011/layout/CircleProcess"/>
    <dgm:cxn modelId="{0D61D30E-0BBE-4551-AE06-36C09197A163}" srcId="{747660D5-BE41-490E-A129-B80021E9B3BC}" destId="{D9831C36-31BE-4CF4-9FDC-45BB7443E3C9}" srcOrd="1" destOrd="0" parTransId="{6E6BFF9E-3B83-4B8A-8C0A-3984632F3C43}" sibTransId="{3023E45D-C28F-4B00-A144-000092E55243}"/>
    <dgm:cxn modelId="{5A47B354-601E-4EAE-906F-5A9B883E4AEF}" type="presOf" srcId="{D9831C36-31BE-4CF4-9FDC-45BB7443E3C9}" destId="{6BCC8B09-4DBB-406F-989E-1412FB6C8657}" srcOrd="1" destOrd="0" presId="urn:microsoft.com/office/officeart/2011/layout/CircleProcess"/>
    <dgm:cxn modelId="{2CD2ECA3-0B3B-482B-8310-F38E722B7AB0}" type="presOf" srcId="{747660D5-BE41-490E-A129-B80021E9B3BC}" destId="{8694A63E-AC9E-438F-BC6A-EA9E7F054CDA}" srcOrd="0" destOrd="0" presId="urn:microsoft.com/office/officeart/2011/layout/CircleProcess"/>
    <dgm:cxn modelId="{53E5C0B0-B4FF-41DD-805B-1F6D3241671B}" type="presOf" srcId="{E975E3B9-AD44-44B1-9D63-626849874645}" destId="{284BD4AA-6275-4761-925C-DA78DFCA0B65}" srcOrd="0" destOrd="0" presId="urn:microsoft.com/office/officeart/2011/layout/CircleProcess"/>
    <dgm:cxn modelId="{9FBF1EF0-4956-4E58-AD1D-4576283D6D11}" srcId="{747660D5-BE41-490E-A129-B80021E9B3BC}" destId="{48B11E1F-5E1A-4A5D-AF57-F53286C2372B}" srcOrd="2" destOrd="0" parTransId="{883417FA-F9B0-4565-82CD-D6D33042DF62}" sibTransId="{DE7D41C2-EFE6-4942-9380-32E05B8BB0A5}"/>
    <dgm:cxn modelId="{70467D24-4F11-4BE9-BDD5-C1075B955910}" type="presOf" srcId="{D9831C36-31BE-4CF4-9FDC-45BB7443E3C9}" destId="{BB8E2A20-E1E9-4549-8C5D-114F8E09DD37}" srcOrd="0" destOrd="0" presId="urn:microsoft.com/office/officeart/2011/layout/CircleProcess"/>
    <dgm:cxn modelId="{BF7AE658-087D-4DB7-A84C-C1016A3639B2}" type="presOf" srcId="{48B11E1F-5E1A-4A5D-AF57-F53286C2372B}" destId="{62392B72-C129-4E63-8945-FCBD7A8AA014}" srcOrd="1" destOrd="0" presId="urn:microsoft.com/office/officeart/2011/layout/CircleProcess"/>
    <dgm:cxn modelId="{9F105F97-53EF-4FBE-9998-1D8B7BED3FFE}" srcId="{747660D5-BE41-490E-A129-B80021E9B3BC}" destId="{E975E3B9-AD44-44B1-9D63-626849874645}" srcOrd="0" destOrd="0" parTransId="{677C4A92-CE30-462F-969C-AF2E9FE7ECFD}" sibTransId="{337A00FC-367B-4446-97DE-4B1E5025C4A6}"/>
    <dgm:cxn modelId="{FD62AC10-3F56-47C1-8A9E-02B4427C67CB}" type="presParOf" srcId="{8694A63E-AC9E-438F-BC6A-EA9E7F054CDA}" destId="{C581DCC9-F10C-4662-BE29-0D8EC83B2CF0}" srcOrd="0" destOrd="0" presId="urn:microsoft.com/office/officeart/2011/layout/CircleProcess"/>
    <dgm:cxn modelId="{E09C8A82-073A-400D-9B77-60B048913688}" type="presParOf" srcId="{C581DCC9-F10C-4662-BE29-0D8EC83B2CF0}" destId="{656DD4C1-0C1F-459A-B399-6B9CF366194A}" srcOrd="0" destOrd="0" presId="urn:microsoft.com/office/officeart/2011/layout/CircleProcess"/>
    <dgm:cxn modelId="{B12BC77F-E6BC-4310-8517-F5C34FA8215D}" type="presParOf" srcId="{8694A63E-AC9E-438F-BC6A-EA9E7F054CDA}" destId="{74F4DA1A-1DE2-4BA4-AA6F-D360AC79E52A}" srcOrd="1" destOrd="0" presId="urn:microsoft.com/office/officeart/2011/layout/CircleProcess"/>
    <dgm:cxn modelId="{951EF128-E6BF-434D-9B51-33CA022AFA0D}" type="presParOf" srcId="{74F4DA1A-1DE2-4BA4-AA6F-D360AC79E52A}" destId="{CF90174B-5EA4-4C22-B037-27236758136E}" srcOrd="0" destOrd="0" presId="urn:microsoft.com/office/officeart/2011/layout/CircleProcess"/>
    <dgm:cxn modelId="{1F4A51BA-BC5F-4EDE-8750-9B1DA944F4E9}" type="presParOf" srcId="{8694A63E-AC9E-438F-BC6A-EA9E7F054CDA}" destId="{62392B72-C129-4E63-8945-FCBD7A8AA014}" srcOrd="2" destOrd="0" presId="urn:microsoft.com/office/officeart/2011/layout/CircleProcess"/>
    <dgm:cxn modelId="{9961D6DE-3E6E-4A6E-8187-3C0A5C388F08}" type="presParOf" srcId="{8694A63E-AC9E-438F-BC6A-EA9E7F054CDA}" destId="{96CD1E1E-BC54-4219-9B12-51AF89B19D25}" srcOrd="3" destOrd="0" presId="urn:microsoft.com/office/officeart/2011/layout/CircleProcess"/>
    <dgm:cxn modelId="{700529B4-05DF-45AC-BFD3-21C5C6DF8069}" type="presParOf" srcId="{96CD1E1E-BC54-4219-9B12-51AF89B19D25}" destId="{0FDC3262-59EF-4217-8A2B-E6A65C9E611B}" srcOrd="0" destOrd="0" presId="urn:microsoft.com/office/officeart/2011/layout/CircleProcess"/>
    <dgm:cxn modelId="{45605EC2-3908-4B2E-A1B2-51829715663C}" type="presParOf" srcId="{8694A63E-AC9E-438F-BC6A-EA9E7F054CDA}" destId="{D26654B9-98A4-4F8E-B517-20D558AD1D85}" srcOrd="4" destOrd="0" presId="urn:microsoft.com/office/officeart/2011/layout/CircleProcess"/>
    <dgm:cxn modelId="{1361A8C6-D65C-4475-A4D1-39CD01DF77D4}" type="presParOf" srcId="{D26654B9-98A4-4F8E-B517-20D558AD1D85}" destId="{BB8E2A20-E1E9-4549-8C5D-114F8E09DD37}" srcOrd="0" destOrd="0" presId="urn:microsoft.com/office/officeart/2011/layout/CircleProcess"/>
    <dgm:cxn modelId="{3F835E43-48C1-454D-BAED-7E9E1DFE467A}" type="presParOf" srcId="{8694A63E-AC9E-438F-BC6A-EA9E7F054CDA}" destId="{6BCC8B09-4DBB-406F-989E-1412FB6C8657}" srcOrd="5" destOrd="0" presId="urn:microsoft.com/office/officeart/2011/layout/CircleProcess"/>
    <dgm:cxn modelId="{FBABE401-D237-42BD-A339-0650B7095ABC}" type="presParOf" srcId="{8694A63E-AC9E-438F-BC6A-EA9E7F054CDA}" destId="{3CAC0F25-3566-42F5-8EC6-5E3818F2EA40}" srcOrd="6" destOrd="0" presId="urn:microsoft.com/office/officeart/2011/layout/CircleProcess"/>
    <dgm:cxn modelId="{727A66ED-73B4-416F-8DC3-781BDE32197F}" type="presParOf" srcId="{3CAC0F25-3566-42F5-8EC6-5E3818F2EA40}" destId="{AD338340-D2B6-441A-9948-014A408EDB33}" srcOrd="0" destOrd="0" presId="urn:microsoft.com/office/officeart/2011/layout/CircleProcess"/>
    <dgm:cxn modelId="{92BB2F14-F49B-4434-8264-BB6BB8498BAF}" type="presParOf" srcId="{8694A63E-AC9E-438F-BC6A-EA9E7F054CDA}" destId="{EA6159DD-158F-4CFD-9ADE-7D36E23BB669}" srcOrd="7" destOrd="0" presId="urn:microsoft.com/office/officeart/2011/layout/CircleProcess"/>
    <dgm:cxn modelId="{817B5CCA-B449-485A-B2EC-0150613DF2E2}" type="presParOf" srcId="{EA6159DD-158F-4CFD-9ADE-7D36E23BB669}" destId="{284BD4AA-6275-4761-925C-DA78DFCA0B65}" srcOrd="0" destOrd="0" presId="urn:microsoft.com/office/officeart/2011/layout/CircleProcess"/>
    <dgm:cxn modelId="{5A435DA6-A171-484B-A344-7C13B0107EFB}" type="presParOf" srcId="{8694A63E-AC9E-438F-BC6A-EA9E7F054CDA}" destId="{0D897011-7C5F-47CD-9DC7-36230811219E}" srcOrd="8" destOrd="0" presId="urn:microsoft.com/office/officeart/2011/layout/CircleProcess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56DD4C1-0C1F-459A-B399-6B9CF366194A}">
      <dsp:nvSpPr>
        <dsp:cNvPr id="0" name=""/>
        <dsp:cNvSpPr/>
      </dsp:nvSpPr>
      <dsp:spPr>
        <a:xfrm>
          <a:off x="3513011" y="853618"/>
          <a:ext cx="1532437" cy="153272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90174B-5EA4-4C22-B037-27236758136E}">
      <dsp:nvSpPr>
        <dsp:cNvPr id="0" name=""/>
        <dsp:cNvSpPr/>
      </dsp:nvSpPr>
      <dsp:spPr>
        <a:xfrm>
          <a:off x="3563893" y="904718"/>
          <a:ext cx="1430674" cy="1430521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800" kern="1200" dirty="0" err="1" smtClean="0"/>
            <a:t>Partners</a:t>
          </a:r>
          <a:endParaRPr lang="fi-FI" sz="1800" kern="1200" dirty="0"/>
        </a:p>
      </dsp:txBody>
      <dsp:txXfrm>
        <a:off x="3768417" y="1109117"/>
        <a:ext cx="1021625" cy="1021724"/>
      </dsp:txXfrm>
    </dsp:sp>
    <dsp:sp modelId="{0FDC3262-59EF-4217-8A2B-E6A65C9E611B}">
      <dsp:nvSpPr>
        <dsp:cNvPr id="0" name=""/>
        <dsp:cNvSpPr/>
      </dsp:nvSpPr>
      <dsp:spPr>
        <a:xfrm rot="2700000">
          <a:off x="1931038" y="855471"/>
          <a:ext cx="1528746" cy="1528746"/>
        </a:xfrm>
        <a:prstGeom prst="teardrop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8E2A20-E1E9-4549-8C5D-114F8E09DD37}">
      <dsp:nvSpPr>
        <dsp:cNvPr id="0" name=""/>
        <dsp:cNvSpPr/>
      </dsp:nvSpPr>
      <dsp:spPr>
        <a:xfrm>
          <a:off x="1948957" y="891214"/>
          <a:ext cx="1430674" cy="1430521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800" kern="1200" dirty="0" err="1" smtClean="0"/>
            <a:t>Funding</a:t>
          </a:r>
          <a:endParaRPr lang="fi-FI" sz="1800" kern="1200" dirty="0"/>
        </a:p>
      </dsp:txBody>
      <dsp:txXfrm>
        <a:off x="2153482" y="1095613"/>
        <a:ext cx="1021625" cy="1021724"/>
      </dsp:txXfrm>
    </dsp:sp>
    <dsp:sp modelId="{AD338340-D2B6-441A-9948-014A408EDB33}">
      <dsp:nvSpPr>
        <dsp:cNvPr id="0" name=""/>
        <dsp:cNvSpPr/>
      </dsp:nvSpPr>
      <dsp:spPr>
        <a:xfrm rot="2700000">
          <a:off x="347220" y="855471"/>
          <a:ext cx="1528746" cy="1528746"/>
        </a:xfrm>
        <a:prstGeom prst="teardrop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4BD4AA-6275-4761-925C-DA78DFCA0B65}">
      <dsp:nvSpPr>
        <dsp:cNvPr id="0" name=""/>
        <dsp:cNvSpPr/>
      </dsp:nvSpPr>
      <dsp:spPr>
        <a:xfrm>
          <a:off x="421179" y="891214"/>
          <a:ext cx="1430674" cy="1430521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800" kern="1200" dirty="0" smtClean="0"/>
            <a:t>Idea</a:t>
          </a:r>
          <a:endParaRPr lang="fi-FI" sz="1800" kern="1200" dirty="0"/>
        </a:p>
      </dsp:txBody>
      <dsp:txXfrm>
        <a:off x="625703" y="1095613"/>
        <a:ext cx="1021625" cy="1021724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56DD4C1-0C1F-459A-B399-6B9CF366194A}">
      <dsp:nvSpPr>
        <dsp:cNvPr id="0" name=""/>
        <dsp:cNvSpPr/>
      </dsp:nvSpPr>
      <dsp:spPr>
        <a:xfrm>
          <a:off x="3513011" y="853618"/>
          <a:ext cx="1532437" cy="153272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90174B-5EA4-4C22-B037-27236758136E}">
      <dsp:nvSpPr>
        <dsp:cNvPr id="0" name=""/>
        <dsp:cNvSpPr/>
      </dsp:nvSpPr>
      <dsp:spPr>
        <a:xfrm>
          <a:off x="3563893" y="904718"/>
          <a:ext cx="1430674" cy="1430521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800" kern="1200" dirty="0" err="1" smtClean="0"/>
            <a:t>Student</a:t>
          </a:r>
          <a:endParaRPr lang="fi-FI" sz="1800" kern="1200" dirty="0"/>
        </a:p>
      </dsp:txBody>
      <dsp:txXfrm>
        <a:off x="3768417" y="1109117"/>
        <a:ext cx="1021625" cy="1021724"/>
      </dsp:txXfrm>
    </dsp:sp>
    <dsp:sp modelId="{0FDC3262-59EF-4217-8A2B-E6A65C9E611B}">
      <dsp:nvSpPr>
        <dsp:cNvPr id="0" name=""/>
        <dsp:cNvSpPr/>
      </dsp:nvSpPr>
      <dsp:spPr>
        <a:xfrm rot="2700000">
          <a:off x="1931038" y="855471"/>
          <a:ext cx="1528746" cy="1528746"/>
        </a:xfrm>
        <a:prstGeom prst="teardrop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8E2A20-E1E9-4549-8C5D-114F8E09DD37}">
      <dsp:nvSpPr>
        <dsp:cNvPr id="0" name=""/>
        <dsp:cNvSpPr/>
      </dsp:nvSpPr>
      <dsp:spPr>
        <a:xfrm>
          <a:off x="1980075" y="904718"/>
          <a:ext cx="1430674" cy="1430521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800" kern="1200" dirty="0" err="1" smtClean="0"/>
            <a:t>Esli</a:t>
          </a:r>
          <a:endParaRPr lang="fi-FI" sz="1800" kern="1200" dirty="0"/>
        </a:p>
      </dsp:txBody>
      <dsp:txXfrm>
        <a:off x="2184599" y="1109117"/>
        <a:ext cx="1021625" cy="1021724"/>
      </dsp:txXfrm>
    </dsp:sp>
    <dsp:sp modelId="{AD338340-D2B6-441A-9948-014A408EDB33}">
      <dsp:nvSpPr>
        <dsp:cNvPr id="0" name=""/>
        <dsp:cNvSpPr/>
      </dsp:nvSpPr>
      <dsp:spPr>
        <a:xfrm rot="2700000">
          <a:off x="347220" y="855471"/>
          <a:ext cx="1528746" cy="1528746"/>
        </a:xfrm>
        <a:prstGeom prst="teardrop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4BD4AA-6275-4761-925C-DA78DFCA0B65}">
      <dsp:nvSpPr>
        <dsp:cNvPr id="0" name=""/>
        <dsp:cNvSpPr/>
      </dsp:nvSpPr>
      <dsp:spPr>
        <a:xfrm>
          <a:off x="396257" y="904718"/>
          <a:ext cx="1430674" cy="1430521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800" kern="1200" dirty="0" smtClean="0"/>
            <a:t>Mamk</a:t>
          </a:r>
          <a:endParaRPr lang="fi-FI" sz="1800" kern="1200" dirty="0"/>
        </a:p>
      </dsp:txBody>
      <dsp:txXfrm>
        <a:off x="600781" y="1109117"/>
        <a:ext cx="1021625" cy="10217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CircleProcess">
  <dgm:title val="Nuoliprosessi"/>
  <dgm:desc val="Käytä tätä, kun haluat esittää prosessin peräkkäiset vaiheet. Tämä on rajoitetttu Tason 1 muotoihin, jotka sisältävät rajoittamattoman määrän Tason 2 muotoja. Tämä soveltuu parhaiten pienille tekstimäärille. Käyttämätön teksti ei näy, mutta se säilyy käytettävissä, jos vaihdat asettelua."/>
  <dgm:catLst>
    <dgm:cat type="process" pri="8500"/>
    <dgm:cat type="officeonline" pri="85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11"/>
      <dgm:chPref val="11"/>
      <dgm:dir/>
      <dgm:resizeHandles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5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Parent2" refType="w" fact="0.6249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l" for="ch" forName="Parent1" refType="w" fact="0.1597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l" for="ch" forName="Accent2" refType="w" fact="0.5498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l" for="ch" forName="ParentBackground2" refType="w" fact="0.5648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l" for="ch" forName="Child2" refType="w" fact="0.5648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l" for="ch" forName="Accent1" refType="w" fact="-0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l" for="ch" forName="ParentBackground1" refType="w" fact="0.0997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l" for="ch" forName="Child1" refType="w" fact="0.0997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6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Parent3" refType="w" fact="0.744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l" for="ch" forName="Parent2" refType="w" fact="0.426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l" for="ch" forName="Parent1" refType="w" fact="0.109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l" for="ch" forName="Accent3" refType="w" fact="0.6928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l" for="ch" forName="ParentBackground3" refType="w" fact="0.703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l" for="ch" forName="Child3" refType="w" fact="0.703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l" for="ch" forName="Accent2" refType="w" fact="0.3122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l" for="ch" forName="ParentBackground2" refType="w" fact="0.385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l" for="ch" forName="Child2" refType="w" fact="0.385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l" for="ch" forName="Accent1" refType="w" fact="-0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l" for="ch" forName="ParentBackground1" refType="w" fact="0.068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l" for="ch" forName="Child1" refType="w" fact="0.068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7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Parent4" refType="w" fact="0.8057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l" for="ch" forName="Parent3" refType="w" fact="0.5647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l" for="ch" forName="Parent2" refType="w" fact="0.3237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l" for="ch" forName="Parent1" refType="w" fact="0.0827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l" for="ch" forName="Accent4" refType="w" fact="0.7668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l" for="ch" forName="ParentBackground4" refType="w" fact="0.7746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l" for="ch" forName="Child4" refType="w" fact="0.7746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l" for="ch" forName="Accent3" refType="w" fact="0.476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l" for="ch" forName="ParentBackground3" refType="w" fact="0.5336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l" for="ch" forName="Child3" refType="w" fact="0.5336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l" for="ch" forName="Accent2" refType="w" fact="0.236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l" for="ch" forName="ParentBackground2" refType="w" fact="0.2926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l" for="ch" forName="Child2" refType="w" fact="0.2926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l" for="ch" forName="Accent1" refType="w" fact="-0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l" for="ch" forName="ParentBackground1" refType="w" fact="0.0516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l" for="ch" forName="Child1" refType="w" fact="0.0516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8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Parent5" refType="w" fact="0.8434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l" for="ch" forName="Parent4" refType="w" fact="0.6492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l" for="ch" forName="Parent3" refType="w" fact="0.45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l" for="ch" forName="Parent2" refType="w" fact="0.2609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l" for="ch" forName="Parent1" refType="w" fact="0.0667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l" for="ch" forName="Accent5" refType="w" fact="0.8121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l" for="ch" forName="ParentBackground5" refType="w" fact="0.8183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l" for="ch" forName="Child5" refType="w" fact="0.8183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l" for="ch" forName="Accent4" refType="w" fact="0.5789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l" for="ch" forName="ParentBackground4" refType="w" fact="0.6242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l" for="ch" forName="Child4" refType="w" fact="0.6242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l" for="ch" forName="Accent3" refType="w" fact="0.3848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l" for="ch" forName="ParentBackground3" refType="w" fact="0.43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l" for="ch" forName="Child3" refType="w" fact="0.43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l" for="ch" forName="Accent2" refType="w" fact="0.1906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l" for="ch" forName="ParentBackground2" refType="w" fact="0.2358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l" for="ch" forName="Child2" refType="w" fact="0.2358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l" for="ch" forName="Accent1" refType="w" fact="-0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l" for="ch" forName="ParentBackground1" refType="w" fact="0.0416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l" for="ch" forName="Child1" refType="w" fact="0.0416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9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Parent6" refType="w" fact="0.8689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l" for="ch" forName="Parent5" refType="w" fact="0.7063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l" for="ch" forName="Parent4" refType="w" fact="0.5437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l" for="ch" forName="Parent3" refType="w" fact="0.381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l" for="ch" forName="Parent2" refType="w" fact="0.2184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l" for="ch" forName="Parent1" refType="w" fact="0.0558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l" for="ch" forName="Accent6" refType="w" fact="0.8426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l" for="ch" forName="ParentBackground6" refType="w" fact="0.8479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l" for="ch" forName="Child6" refType="w" fact="0.8479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l" for="ch" forName="Accent5" refType="w" fact="0.6474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l" for="ch" forName="ParentBackground5" refType="w" fact="0.6853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l" for="ch" forName="Child5" refType="w" fact="0.6853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l" for="ch" forName="Accent4" refType="w" fact="0.4848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l" for="ch" forName="ParentBackground4" refType="w" fact="0.5227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l" for="ch" forName="Child4" refType="w" fact="0.5227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l" for="ch" forName="Accent3" refType="w" fact="0.3222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l" for="ch" forName="ParentBackground3" refType="w" fact="0.3601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l" for="ch" forName="Child3" refType="w" fact="0.3601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l" for="ch" forName="Accent2" refType="w" fact="0.1596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l" for="ch" forName="ParentBackground2" refType="w" fact="0.197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l" for="ch" forName="Child2" refType="w" fact="0.197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l" for="ch" forName="Accent1" refType="w" fact="-0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l" for="ch" forName="ParentBackground1" refType="w" fact="0.0348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l" for="ch" forName="Child1" refType="w" fact="0.0348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10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Parent7" refType="w" fact="0.8872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l" for="ch" forName="Parent6" refType="w" fact="0.7473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l" for="ch" forName="Parent5" refType="w" fact="0.607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l" for="ch" forName="Parent4" refType="w" fact="0.4676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l" for="ch" forName="Parent3" refType="w" fact="0.3277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l" for="ch" forName="Parent2" refType="w" fact="0.1879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l" for="ch" forName="Parent1" refType="w" fact="0.048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l" for="ch" forName="Accent7" refType="w" fact="0.8646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l" for="ch" forName="ParentBackground7" refType="w" fact="0.8692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l" for="ch" forName="Child7" refType="w" fact="0.8692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l" for="ch" forName="Accent6" refType="w" fact="0.6967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l" for="ch" forName="ParentBackground6" refType="w" fact="0.7293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l" for="ch" forName="Child6" refType="w" fact="0.7293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l" for="ch" forName="Accent5" refType="w" fact="0.5569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l" for="ch" forName="ParentBackground5" refType="w" fact="0.5894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l" for="ch" forName="Child5" refType="w" fact="0.5894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l" for="ch" forName="Accent4" refType="w" fact="0.417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l" for="ch" forName="ParentBackground4" refType="w" fact="0.4496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l" for="ch" forName="Child4" refType="w" fact="0.4496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l" for="ch" forName="Accent3" refType="w" fact="0.2771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l" for="ch" forName="ParentBackground3" refType="w" fact="0.3097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l" for="ch" forName="Child3" refType="w" fact="0.3097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l" for="ch" forName="Accent2" refType="w" fact="0.1373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l" for="ch" forName="ParentBackground2" refType="w" fact="0.1698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l" for="ch" forName="Child2" refType="w" fact="0.1698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l" for="ch" forName="Accent1" refType="w" fact="-0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l" for="ch" forName="ParentBackground1" refType="w" fact="0.03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l" for="ch" forName="Child1" refType="w" fact="0.03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11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l" for="ch" forName="Parent8" refType="w" fact="0.901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l" for="ch" forName="Parent7" refType="w" fact="0.7783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l" for="ch" forName="Parent6" refType="w" fact="0.6556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l" for="ch" forName="Parent5" refType="w" fact="0.5329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l" for="ch" forName="Parent4" refType="w" fact="0.4102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l" for="ch" forName="Parent3" refType="w" fact="0.287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l" for="ch" forName="Parent2" refType="w" fact="0.1648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l" for="ch" forName="Parent1" refType="w" fact="0.0421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l" for="ch" forName="Accent8" refType="w" fact="0.8813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l" for="ch" forName="ParentBackground8" refType="w" fact="0.8852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l" for="ch" forName="Child8" refType="w" fact="0.8852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l" for="ch" forName="Accent7" refType="w" fact="0.7339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l" for="ch" forName="ParentBackground7" refType="w" fact="0.762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l" for="ch" forName="Child7" refType="w" fact="0.762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l" for="ch" forName="Accent6" refType="w" fact="0.6112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l" for="ch" forName="ParentBackground6" refType="w" fact="0.6398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l" for="ch" forName="Child6" refType="w" fact="0.6398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l" for="ch" forName="Accent5" refType="w" fact="0.488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l" for="ch" forName="ParentBackground5" refType="w" fact="0.5171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l" for="ch" forName="Child5" refType="w" fact="0.5171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l" for="ch" forName="Accent4" refType="w" fact="0.3658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l" for="ch" forName="ParentBackground4" refType="w" fact="0.3944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l" for="ch" forName="Child4" refType="w" fact="0.3944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l" for="ch" forName="Accent3" refType="w" fact="0.2431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l" for="ch" forName="ParentBackground3" refType="w" fact="0.2717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l" for="ch" forName="Child3" refType="w" fact="0.2717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l" for="ch" forName="Accent2" refType="w" fact="0.1204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l" for="ch" forName="ParentBackground2" refType="w" fact="0.149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l" for="ch" forName="Child2" refType="w" fact="0.149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l" for="ch" forName="Accent1" refType="w" fact="-0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l" for="ch" forName="ParentBackground1" refType="w" fact="0.0263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l" for="ch" forName="Child1" refType="w" fact="0.0263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12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l" for="ch" forName="Parent9" refType="w" fact="0.9119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l" for="ch" forName="Parent8" refType="w" fact="0.8026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l" for="ch" forName="Parent7" refType="w" fact="0.6933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l" for="ch" forName="Parent6" refType="w" fact="0.584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l" for="ch" forName="Parent5" refType="w" fact="0.4747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l" for="ch" forName="Parent4" refType="w" fact="0.3654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l" for="ch" forName="Parent3" refType="w" fact="0.2561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l" for="ch" forName="Parent2" refType="w" fact="0.1468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l" for="ch" forName="Parent1" refType="w" fact="0.037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l" for="ch" forName="Accent9" refType="w" fact="0.8942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l" for="ch" forName="ParentBackground9" refType="w" fact="0.8978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l" for="ch" forName="Child9" refType="w" fact="0.8978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l" for="ch" forName="Accent8" refType="w" fact="0.763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l" for="ch" forName="ParentBackground8" refType="w" fact="0.788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l" for="ch" forName="Child8" refType="w" fact="0.788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l" for="ch" forName="Accent7" refType="w" fact="0.6538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l" for="ch" forName="ParentBackground7" refType="w" fact="0.6792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l" for="ch" forName="Child7" refType="w" fact="0.6792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l" for="ch" forName="Accent6" refType="w" fact="0.544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l" for="ch" forName="ParentBackground6" refType="w" fact="0.5699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l" for="ch" forName="Child6" refType="w" fact="0.5699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l" for="ch" forName="Accent5" refType="w" fact="0.4352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l" for="ch" forName="ParentBackground5" refType="w" fact="0.4606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l" for="ch" forName="Child5" refType="w" fact="0.4606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l" for="ch" forName="Accent4" refType="w" fact="0.3259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l" for="ch" forName="ParentBackground4" refType="w" fact="0.3513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l" for="ch" forName="Child4" refType="w" fact="0.3513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l" for="ch" forName="Accent3" refType="w" fact="0.2166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l" for="ch" forName="ParentBackground3" refType="w" fact="0.242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l" for="ch" forName="Child3" refType="w" fact="0.242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l" for="ch" forName="Accent2" refType="w" fact="0.1073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l" for="ch" forName="ParentBackground2" refType="w" fact="0.1327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l" for="ch" forName="Child2" refType="w" fact="0.1327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l" for="ch" forName="Accent1" refType="w" fact="-0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l" for="ch" forName="ParentBackground1" refType="w" fact="0.0234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l" for="ch" forName="Child1" refType="w" fact="0.0234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13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l" for="ch" forName="Parent10" refType="w" fact="0.920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l" for="ch" forName="Parent9" refType="w" fact="0.822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l" for="ch" forName="Parent8" refType="w" fact="0.723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l" for="ch" forName="Parent7" refType="w" fact="0.62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l" for="ch" forName="Parent6" refType="w" fact="0.5264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l" for="ch" forName="Parent5" refType="w" fact="0.4279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l" for="ch" forName="Parent4" refType="w" fact="0.3294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l" for="ch" forName="Parent3" refType="w" fact="0.2309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l" for="ch" forName="Parent2" refType="w" fact="0.1324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l" for="ch" forName="Parent1" refType="w" fact="0.0338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l" for="ch" forName="Accent10" refType="w" fact="0.9047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l" for="ch" forName="ParentBackground10" refType="w" fact="0.9078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l" for="ch" forName="Child10" refType="w" fact="0.9078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l" for="ch" forName="Accent9" refType="w" fact="0.7864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l" for="ch" forName="ParentBackground9" refType="w" fact="0.8093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l" for="ch" forName="Child9" refType="w" fact="0.8093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l" for="ch" forName="Accent8" refType="w" fact="0.6879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l" for="ch" forName="ParentBackground8" refType="w" fact="0.7108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l" for="ch" forName="Child8" refType="w" fact="0.7108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l" for="ch" forName="Accent7" refType="w" fact="0.5893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l" for="ch" forName="ParentBackground7" refType="w" fact="0.6123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l" for="ch" forName="Child7" refType="w" fact="0.6123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l" for="ch" forName="Accent6" refType="w" fact="0.4908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l" for="ch" forName="ParentBackground6" refType="w" fact="0.5137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l" for="ch" forName="Child6" refType="w" fact="0.5137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l" for="ch" forName="Accent5" refType="w" fact="0.3923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l" for="ch" forName="ParentBackground5" refType="w" fact="0.4152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l" for="ch" forName="Child5" refType="w" fact="0.4152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l" for="ch" forName="Accent4" refType="w" fact="0.2938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l" for="ch" forName="ParentBackground4" refType="w" fact="0.3167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l" for="ch" forName="Child4" refType="w" fact="0.3167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l" for="ch" forName="Accent3" refType="w" fact="0.1952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l" for="ch" forName="ParentBackground3" refType="w" fact="0.2182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l" for="ch" forName="Child3" refType="w" fact="0.2182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l" for="ch" forName="Accent2" refType="w" fact="0.0967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l" for="ch" forName="ParentBackground2" refType="w" fact="0.1196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l" for="ch" forName="Child2" refType="w" fact="0.1196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l" for="ch" forName="Accent1" refType="w" fact="-0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l" for="ch" forName="ParentBackground1" refType="w" fact="0.0211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l" for="ch" forName="Child1" refType="w" fact="0.0211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14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l" for="ch" forName="Parent11" refType="w" fact="0.9277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l" for="ch" forName="Parent10" refType="w" fact="0.838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l" for="ch" forName="Parent9" refType="w" fact="0.7483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l" for="ch" forName="Parent8" refType="w" fact="0.6586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l" for="ch" forName="Parent7" refType="w" fact="0.5689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l" for="ch" forName="Parent6" refType="w" fact="0.4792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l" for="ch" forName="Parent5" refType="w" fact="0.389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l" for="ch" forName="Parent4" refType="w" fact="0.2999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l" for="ch" forName="Parent3" refType="w" fact="0.2102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l" for="ch" forName="Parent2" refType="w" fact="0.120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l" for="ch" forName="Parent1" refType="w" fact="0.0308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l" for="ch" forName="Accent11" refType="w" fact="0.9132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l" for="ch" forName="ParentBackground11" refType="w" fact="0.9161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l" for="ch" forName="Child11" refType="w" fact="0.9161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l" for="ch" forName="Accent10" refType="w" fact="0.805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l" for="ch" forName="ParentBackground10" refType="w" fact="0.8264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l" for="ch" forName="Child10" refType="w" fact="0.8264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l" for="ch" forName="Accent9" refType="w" fact="0.7158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l" for="ch" forName="ParentBackground9" refType="w" fact="0.7367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l" for="ch" forName="Child9" refType="w" fact="0.7367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l" for="ch" forName="Accent8" refType="w" fact="0.6261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l" for="ch" forName="ParentBackground8" refType="w" fact="0.647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l" for="ch" forName="Child8" refType="w" fact="0.647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l" for="ch" forName="Accent7" refType="w" fact="0.5364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l" for="ch" forName="ParentBackground7" refType="w" fact="0.5573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l" for="ch" forName="Child7" refType="w" fact="0.5573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l" for="ch" forName="Accent6" refType="w" fact="0.4467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l" for="ch" forName="ParentBackground6" refType="w" fact="0.4677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l" for="ch" forName="Child6" refType="w" fact="0.4677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l" for="ch" forName="Accent5" refType="w" fact="0.3571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l" for="ch" forName="ParentBackground5" refType="w" fact="0.378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l" for="ch" forName="Child5" refType="w" fact="0.378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l" for="ch" forName="Accent4" refType="w" fact="0.2674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l" for="ch" forName="ParentBackground4" refType="w" fact="0.2883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l" for="ch" forName="Child4" refType="w" fact="0.2883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l" for="ch" forName="Accent3" refType="w" fact="0.1777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l" for="ch" forName="ParentBackground3" refType="w" fact="0.1986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l" for="ch" forName="Child3" refType="w" fact="0.1986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l" for="ch" forName="Accent2" refType="w" fact="0.088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l" for="ch" forName="ParentBackground2" refType="w" fact="0.1089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l" for="ch" forName="Child2" refType="w" fact="0.1089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l" for="ch" forName="Accent1" refType="w" fact="-0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l" for="ch" forName="ParentBackground1" refType="w" fact="0.0192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l" for="ch" forName="Child1" refType="w" fact="0.0192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if>
      <dgm:else name="Name15">
        <dgm:choose name="Name16">
          <dgm:if name="Name17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18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r" for="ch" forName="Parent2" refType="w" fact="0.3751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r" for="ch" forName="Parent1" refType="w" fact="0.8403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r" for="ch" forName="Accent2" refType="w" fact="0.4502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r" for="ch" forName="ParentBackground2" refType="w" fact="0.4352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r" for="ch" forName="Child2" refType="w" fact="0.4352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r" for="ch" forName="Accent1" refType="w" fact="1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r" for="ch" forName="ParentBackground1" refType="w" fact="0.9003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r" for="ch" forName="Child1" refType="w" fact="0.9003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19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Parent3" refType="w" fact="0.256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r" for="ch" forName="Parent2" refType="w" fact="0.573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r" for="ch" forName="Parent1" refType="w" fact="0.891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r" for="ch" forName="Accent3" refType="w" fact="0.3072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r" for="ch" forName="ParentBackground3" refType="w" fact="0.297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r" for="ch" forName="Child3" refType="w" fact="0.297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r" for="ch" forName="Accent2" refType="w" fact="0.6878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r" for="ch" forName="ParentBackground2" refType="w" fact="0.614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r" for="ch" forName="Child2" refType="w" fact="0.614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r" for="ch" forName="Accent1" refType="w" fact="1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r" for="ch" forName="ParentBackground1" refType="w" fact="0.932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r" for="ch" forName="Child1" refType="w" fact="0.932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20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Parent4" refType="w" fact="0.1943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r" for="ch" forName="Parent3" refType="w" fact="0.4353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r" for="ch" forName="Parent2" refType="w" fact="0.6763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r" for="ch" forName="Parent1" refType="w" fact="0.9173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r" for="ch" forName="Accent4" refType="w" fact="0.2332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r" for="ch" forName="ParentBackground4" refType="w" fact="0.2254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r" for="ch" forName="Child4" refType="w" fact="0.2254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r" for="ch" forName="Accent3" refType="w" fact="0.523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r" for="ch" forName="ParentBackground3" refType="w" fact="0.4664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r" for="ch" forName="Child3" refType="w" fact="0.4664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r" for="ch" forName="Accent2" refType="w" fact="0.763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r" for="ch" forName="ParentBackground2" refType="w" fact="0.7074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r" for="ch" forName="Child2" refType="w" fact="0.7074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r" for="ch" forName="Accent1" refType="w" fact="1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r" for="ch" forName="ParentBackground1" refType="w" fact="0.9484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r" for="ch" forName="Child1" refType="w" fact="0.9484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21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Parent5" refType="w" fact="0.1566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r" for="ch" forName="Parent4" refType="w" fact="0.3508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r" for="ch" forName="Parent3" refType="w" fact="0.54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r" for="ch" forName="Parent2" refType="w" fact="0.7391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r" for="ch" forName="Parent1" refType="w" fact="0.9333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r" for="ch" forName="Accent5" refType="w" fact="0.1879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r" for="ch" forName="ParentBackground5" refType="w" fact="0.1817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r" for="ch" forName="Child5" refType="w" fact="0.1817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r" for="ch" forName="Accent4" refType="w" fact="0.4211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r" for="ch" forName="ParentBackground4" refType="w" fact="0.3758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r" for="ch" forName="Child4" refType="w" fact="0.3758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r" for="ch" forName="Accent3" refType="w" fact="0.6152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r" for="ch" forName="ParentBackground3" refType="w" fact="0.57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r" for="ch" forName="Child3" refType="w" fact="0.57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r" for="ch" forName="Accent2" refType="w" fact="0.8094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r" for="ch" forName="ParentBackground2" refType="w" fact="0.7642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r" for="ch" forName="Child2" refType="w" fact="0.7642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r" for="ch" forName="Accent1" refType="w" fact="1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r" for="ch" forName="ParentBackground1" refType="w" fact="0.9584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r" for="ch" forName="Child1" refType="w" fact="0.9584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22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r" for="ch" forName="Parent6" refType="w" fact="0.1311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r" for="ch" forName="Parent5" refType="w" fact="0.2937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r" for="ch" forName="Parent4" refType="w" fact="0.4563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r" for="ch" forName="Parent3" refType="w" fact="0.619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r" for="ch" forName="Parent2" refType="w" fact="0.7816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r" for="ch" forName="Parent1" refType="w" fact="0.9442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r" for="ch" forName="Accent6" refType="w" fact="0.1574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r" for="ch" forName="ParentBackground6" refType="w" fact="0.1521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r" for="ch" forName="Child6" refType="w" fact="0.1521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r" for="ch" forName="Accent5" refType="w" fact="0.3526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r" for="ch" forName="ParentBackground5" refType="w" fact="0.3147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r" for="ch" forName="Child5" refType="w" fact="0.3147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r" for="ch" forName="Accent4" refType="w" fact="0.5152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r" for="ch" forName="ParentBackground4" refType="w" fact="0.4773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r" for="ch" forName="Child4" refType="w" fact="0.4773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r" for="ch" forName="Accent3" refType="w" fact="0.6778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r" for="ch" forName="ParentBackground3" refType="w" fact="0.6399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r" for="ch" forName="Child3" refType="w" fact="0.6399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r" for="ch" forName="Accent2" refType="w" fact="0.8404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r" for="ch" forName="ParentBackground2" refType="w" fact="0.802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r" for="ch" forName="Child2" refType="w" fact="0.802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r" for="ch" forName="Accent1" refType="w" fact="1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r" for="ch" forName="ParentBackground1" refType="w" fact="0.9652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r" for="ch" forName="Child1" refType="w" fact="0.9652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23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r" for="ch" forName="Parent7" refType="w" fact="0.1128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r" for="ch" forName="Parent6" refType="w" fact="0.2527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r" for="ch" forName="Parent5" refType="w" fact="0.392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r" for="ch" forName="Parent4" refType="w" fact="0.5324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r" for="ch" forName="Parent3" refType="w" fact="0.6723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r" for="ch" forName="Parent2" refType="w" fact="0.8121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r" for="ch" forName="Parent1" refType="w" fact="0.952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r" for="ch" forName="Accent7" refType="w" fact="0.1354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r" for="ch" forName="ParentBackground7" refType="w" fact="0.1308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r" for="ch" forName="Child7" refType="w" fact="0.1308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r" for="ch" forName="Accent6" refType="w" fact="0.3033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r" for="ch" forName="ParentBackground6" refType="w" fact="0.2707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r" for="ch" forName="Child6" refType="w" fact="0.2707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r" for="ch" forName="Accent5" refType="w" fact="0.4431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r" for="ch" forName="ParentBackground5" refType="w" fact="0.4106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r" for="ch" forName="Child5" refType="w" fact="0.4106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r" for="ch" forName="Accent4" refType="w" fact="0.583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r" for="ch" forName="ParentBackground4" refType="w" fact="0.5504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r" for="ch" forName="Child4" refType="w" fact="0.5504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r" for="ch" forName="Accent3" refType="w" fact="0.7229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r" for="ch" forName="ParentBackground3" refType="w" fact="0.6903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r" for="ch" forName="Child3" refType="w" fact="0.6903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r" for="ch" forName="Accent2" refType="w" fact="0.8627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r" for="ch" forName="ParentBackground2" refType="w" fact="0.8302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r" for="ch" forName="Child2" refType="w" fact="0.8302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r" for="ch" forName="Accent1" refType="w" fact="1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r" for="ch" forName="ParentBackground1" refType="w" fact="0.97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r" for="ch" forName="Child1" refType="w" fact="0.97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24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r" for="ch" forName="Parent8" refType="w" fact="0.099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r" for="ch" forName="Parent7" refType="w" fact="0.2217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r" for="ch" forName="Parent6" refType="w" fact="0.3444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r" for="ch" forName="Parent5" refType="w" fact="0.4671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r" for="ch" forName="Parent4" refType="w" fact="0.5898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r" for="ch" forName="Parent3" refType="w" fact="0.712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r" for="ch" forName="Parent2" refType="w" fact="0.8352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r" for="ch" forName="Parent1" refType="w" fact="0.9579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r" for="ch" forName="Accent8" refType="w" fact="0.1187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r" for="ch" forName="ParentBackground8" refType="w" fact="0.1148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r" for="ch" forName="Child8" refType="w" fact="0.1148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r" for="ch" forName="Accent7" refType="w" fact="0.2661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r" for="ch" forName="ParentBackground7" refType="w" fact="0.237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r" for="ch" forName="Child7" refType="w" fact="0.237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r" for="ch" forName="Accent6" refType="w" fact="0.3888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r" for="ch" forName="ParentBackground6" refType="w" fact="0.3602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r" for="ch" forName="Child6" refType="w" fact="0.3602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r" for="ch" forName="Accent5" refType="w" fact="0.511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r" for="ch" forName="ParentBackground5" refType="w" fact="0.4829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r" for="ch" forName="Child5" refType="w" fact="0.4829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r" for="ch" forName="Accent4" refType="w" fact="0.6342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r" for="ch" forName="ParentBackground4" refType="w" fact="0.6056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r" for="ch" forName="Child4" refType="w" fact="0.6056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r" for="ch" forName="Accent3" refType="w" fact="0.7569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r" for="ch" forName="ParentBackground3" refType="w" fact="0.7283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r" for="ch" forName="Child3" refType="w" fact="0.7283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r" for="ch" forName="Accent2" refType="w" fact="0.8796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r" for="ch" forName="ParentBackground2" refType="w" fact="0.851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r" for="ch" forName="Child2" refType="w" fact="0.851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r" for="ch" forName="Accent1" refType="w" fact="1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r" for="ch" forName="ParentBackground1" refType="w" fact="0.9737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r" for="ch" forName="Child1" refType="w" fact="0.9737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25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r" for="ch" forName="Parent9" refType="w" fact="0.0881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r" for="ch" forName="Parent8" refType="w" fact="0.1974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r" for="ch" forName="Parent7" refType="w" fact="0.3067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r" for="ch" forName="Parent6" refType="w" fact="0.416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r" for="ch" forName="Parent5" refType="w" fact="0.5253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r" for="ch" forName="Parent4" refType="w" fact="0.6346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r" for="ch" forName="Parent3" refType="w" fact="0.7439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r" for="ch" forName="Parent2" refType="w" fact="0.8532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r" for="ch" forName="Parent1" refType="w" fact="0.962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r" for="ch" forName="Accent9" refType="w" fact="0.1058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r" for="ch" forName="ParentBackground9" refType="w" fact="0.1022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r" for="ch" forName="Child9" refType="w" fact="0.1022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r" for="ch" forName="Accent8" refType="w" fact="0.237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r" for="ch" forName="ParentBackground8" refType="w" fact="0.211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r" for="ch" forName="Child8" refType="w" fact="0.211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r" for="ch" forName="Accent7" refType="w" fact="0.3462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r" for="ch" forName="ParentBackground7" refType="w" fact="0.3208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r" for="ch" forName="Child7" refType="w" fact="0.3208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r" for="ch" forName="Accent6" refType="w" fact="0.455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r" for="ch" forName="ParentBackground6" refType="w" fact="0.4301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r" for="ch" forName="Child6" refType="w" fact="0.4301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r" for="ch" forName="Accent5" refType="w" fact="0.5648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r" for="ch" forName="ParentBackground5" refType="w" fact="0.5394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r" for="ch" forName="Child5" refType="w" fact="0.5394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r" for="ch" forName="Accent4" refType="w" fact="0.6741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r" for="ch" forName="ParentBackground4" refType="w" fact="0.6487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r" for="ch" forName="Child4" refType="w" fact="0.6487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r" for="ch" forName="Accent3" refType="w" fact="0.7834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r" for="ch" forName="ParentBackground3" refType="w" fact="0.758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r" for="ch" forName="Child3" refType="w" fact="0.758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r" for="ch" forName="Accent2" refType="w" fact="0.8927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r" for="ch" forName="ParentBackground2" refType="w" fact="0.8673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r" for="ch" forName="Child2" refType="w" fact="0.8673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r" for="ch" forName="Accent1" refType="w" fact="1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r" for="ch" forName="ParentBackground1" refType="w" fact="0.9765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r" for="ch" forName="Child1" refType="w" fact="0.9765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26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r" for="ch" forName="Parent10" refType="w" fact="0.079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r" for="ch" forName="Parent9" refType="w" fact="0.178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r" for="ch" forName="Parent8" refType="w" fact="0.276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r" for="ch" forName="Parent7" refType="w" fact="0.37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r" for="ch" forName="Parent6" refType="w" fact="0.4736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r" for="ch" forName="Parent5" refType="w" fact="0.5721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r" for="ch" forName="Parent4" refType="w" fact="0.6706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r" for="ch" forName="Parent3" refType="w" fact="0.7691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r" for="ch" forName="Parent2" refType="w" fact="0.8676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r" for="ch" forName="Parent1" refType="w" fact="0.9662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r" for="ch" forName="Accent10" refType="w" fact="0.0953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r" for="ch" forName="ParentBackground10" refType="w" fact="0.0922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r" for="ch" forName="Child10" refType="w" fact="0.0922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r" for="ch" forName="Accent9" refType="w" fact="0.2136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r" for="ch" forName="ParentBackground9" refType="w" fact="0.1907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r" for="ch" forName="Child9" refType="w" fact="0.1907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r" for="ch" forName="Accent8" refType="w" fact="0.3121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r" for="ch" forName="ParentBackground8" refType="w" fact="0.2892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r" for="ch" forName="Child8" refType="w" fact="0.2892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r" for="ch" forName="Accent7" refType="w" fact="0.4107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r" for="ch" forName="ParentBackground7" refType="w" fact="0.3877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r" for="ch" forName="Child7" refType="w" fact="0.3877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r" for="ch" forName="Accent6" refType="w" fact="0.5092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r" for="ch" forName="ParentBackground6" refType="w" fact="0.4863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r" for="ch" forName="Child6" refType="w" fact="0.4863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r" for="ch" forName="Accent5" refType="w" fact="0.6077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r" for="ch" forName="ParentBackground5" refType="w" fact="0.5848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r" for="ch" forName="Child5" refType="w" fact="0.5848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r" for="ch" forName="Accent4" refType="w" fact="0.7062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r" for="ch" forName="ParentBackground4" refType="w" fact="0.6833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r" for="ch" forName="Child4" refType="w" fact="0.6833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r" for="ch" forName="Accent3" refType="w" fact="0.8048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r" for="ch" forName="ParentBackground3" refType="w" fact="0.7818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r" for="ch" forName="Child3" refType="w" fact="0.7818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r" for="ch" forName="Accent2" refType="w" fact="0.9033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r" for="ch" forName="ParentBackground2" refType="w" fact="0.8804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r" for="ch" forName="Child2" refType="w" fact="0.8804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r" for="ch" forName="Accent1" refType="w" fact="1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r" for="ch" forName="ParentBackground1" refType="w" fact="0.9789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r" for="ch" forName="Child1" refType="w" fact="0.9789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27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r" for="ch" forName="Parent11" refType="w" fact="0.0723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r" for="ch" forName="Parent10" refType="w" fact="0.162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r" for="ch" forName="Parent9" refType="w" fact="0.2517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r" for="ch" forName="Parent8" refType="w" fact="0.3414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r" for="ch" forName="Parent7" refType="w" fact="0.4311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r" for="ch" forName="Parent6" refType="w" fact="0.5208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r" for="ch" forName="Parent5" refType="w" fact="0.610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r" for="ch" forName="Parent4" refType="w" fact="0.7001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r" for="ch" forName="Parent3" refType="w" fact="0.7898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r" for="ch" forName="Parent2" refType="w" fact="0.879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r" for="ch" forName="Parent1" refType="w" fact="0.9692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r" for="ch" forName="Accent11" refType="w" fact="0.0868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r" for="ch" forName="ParentBackground11" refType="w" fact="0.0839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r" for="ch" forName="Child11" refType="w" fact="0.0839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r" for="ch" forName="Accent10" refType="w" fact="0.194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r" for="ch" forName="ParentBackground10" refType="w" fact="0.1736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r" for="ch" forName="Child10" refType="w" fact="0.1736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r" for="ch" forName="Accent9" refType="w" fact="0.2842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r" for="ch" forName="ParentBackground9" refType="w" fact="0.2633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r" for="ch" forName="Child9" refType="w" fact="0.2633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r" for="ch" forName="Accent8" refType="w" fact="0.3739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r" for="ch" forName="ParentBackground8" refType="w" fact="0.353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r" for="ch" forName="Child8" refType="w" fact="0.353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r" for="ch" forName="Accent7" refType="w" fact="0.4636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r" for="ch" forName="ParentBackground7" refType="w" fact="0.4427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r" for="ch" forName="Child7" refType="w" fact="0.4427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r" for="ch" forName="Accent6" refType="w" fact="0.5533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r" for="ch" forName="ParentBackground6" refType="w" fact="0.5323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r" for="ch" forName="Child6" refType="w" fact="0.5323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r" for="ch" forName="Accent5" refType="w" fact="0.6429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r" for="ch" forName="ParentBackground5" refType="w" fact="0.622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r" for="ch" forName="Child5" refType="w" fact="0.622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r" for="ch" forName="Accent4" refType="w" fact="0.7326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r" for="ch" forName="ParentBackground4" refType="w" fact="0.7117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r" for="ch" forName="Child4" refType="w" fact="0.7117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r" for="ch" forName="Accent3" refType="w" fact="0.8223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r" for="ch" forName="ParentBackground3" refType="w" fact="0.8014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r" for="ch" forName="Child3" refType="w" fact="0.8014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r" for="ch" forName="Accent2" refType="w" fact="0.912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r" for="ch" forName="ParentBackground2" refType="w" fact="0.8911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r" for="ch" forName="Child2" refType="w" fact="0.8911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r" for="ch" forName="Accent1" refType="w" fact="1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r" for="ch" forName="ParentBackground1" refType="w" fact="0.9808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r" for="ch" forName="Child1" refType="w" fact="0.9808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8">
            <dgm:if name="Name29" axis="followSib" ptType="node" func="cnt" op="equ" val="0">
              <dgm:shape xmlns:r="http://schemas.openxmlformats.org/officeDocument/2006/relationships" type="ellipse" r:blip="">
                <dgm:adjLst/>
              </dgm:shape>
            </dgm:if>
            <dgm:else name="Name30">
              <dgm:choose name="Name31">
                <dgm:if name="Name32" axis="precedSib" ptType="node" func="cnt" op="equ" val="10">
                  <dgm:shape xmlns:r="http://schemas.openxmlformats.org/officeDocument/2006/relationships" type="ellipse" r:blip="">
                    <dgm:adjLst/>
                  </dgm:shape>
                </dgm:if>
                <dgm:else name="Name33">
                  <dgm:choose name="Name34">
                    <dgm:if name="Name35" func="var" arg="dir" op="equ" val="norm">
                      <dgm:shape xmlns:r="http://schemas.openxmlformats.org/officeDocument/2006/relationships" rot="45" type="teardrop" r:blip="">
                        <dgm:adjLst>
                          <dgm:adj idx="1" val="1"/>
                        </dgm:adjLst>
                      </dgm:shape>
                    </dgm:if>
                    <dgm:else name="Name36">
                      <dgm:shape xmlns:r="http://schemas.openxmlformats.org/officeDocument/2006/relationships" rot="225" type="teardrop" r:blip="">
                        <dgm:adjLst>
                          <dgm:adj idx="1" val="1"/>
                        </dgm:adjLst>
                      </dgm:shape>
                    </dgm:else>
                  </dgm:choose>
                </dgm:else>
              </dgm:choose>
            </dgm:else>
          </dgm:choose>
          <dgm:presOf/>
        </dgm:layoutNode>
      </dgm:forEach>
      <dgm:forEach name="parentBackgroundRepeat" axis="self">
        <dgm:layoutNode name="ParentBackground" styleLbl="fgAcc1">
          <dgm:alg type="sp"/>
          <dgm:shape xmlns:r="http://schemas.openxmlformats.org/officeDocument/2006/relationships" type="ellipse" r:blip="">
            <dgm:adjLst/>
          </dgm:shape>
          <dgm:presOf axis="self" ptType="node"/>
        </dgm:layoutNode>
      </dgm:forEach>
    </dgm:forEach>
    <dgm:forEach name="Name37" axis="ch" ptType="node" st="11" cnt="1"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38" ref="accentRepeat"/>
      </dgm:layoutNode>
      <dgm:layoutNode name="ParentBackground11">
        <dgm:alg type="sp"/>
        <dgm:shape xmlns:r="http://schemas.openxmlformats.org/officeDocument/2006/relationships" r:blip="">
          <dgm:adjLst/>
        </dgm:shape>
        <dgm:presOf/>
        <dgm:forEach name="Name39" ref="parentBackgroundRepeat"/>
      </dgm:layoutNode>
      <dgm:choose name="Name40">
        <dgm:if name="Name41" axis="ch" ptType="node" func="cnt" op="gte" val="1">
          <dgm:layoutNode name="Child1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2"/>
      </dgm:choose>
      <dgm:layoutNode name="Parent1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3" axis="ch" ptType="node" st="10" cnt="1"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44" ref="accentRepeat"/>
      </dgm:layoutNode>
      <dgm:layoutNode name="ParentBackground10">
        <dgm:alg type="sp"/>
        <dgm:shape xmlns:r="http://schemas.openxmlformats.org/officeDocument/2006/relationships" r:blip="">
          <dgm:adjLst/>
        </dgm:shape>
        <dgm:presOf/>
        <dgm:forEach name="Name45" ref="parentBackgroundRepeat"/>
      </dgm:layoutNode>
      <dgm:choose name="Name46">
        <dgm:if name="Name47" axis="ch" ptType="node" func="cnt" op="gte" val="1">
          <dgm:layoutNode name="Child10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8"/>
      </dgm:choose>
      <dgm:layoutNode name="Parent10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9" axis="ch" ptType="node" st="9" cnt="1"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50" ref="accentRepeat"/>
      </dgm:layoutNode>
      <dgm:layoutNode name="ParentBackground9">
        <dgm:alg type="sp"/>
        <dgm:shape xmlns:r="http://schemas.openxmlformats.org/officeDocument/2006/relationships" r:blip="">
          <dgm:adjLst/>
        </dgm:shape>
        <dgm:presOf/>
        <dgm:forEach name="Name51" ref="parentBackgroundRepeat"/>
      </dgm:layoutNode>
      <dgm:choose name="Name52">
        <dgm:if name="Name53" axis="ch" ptType="node" func="cnt" op="gte" val="1">
          <dgm:layoutNode name="Child9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4"/>
      </dgm:choose>
      <dgm:layoutNode name="Parent9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55" axis="ch" ptType="node" st="8" cnt="1"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56" ref="accentRepeat"/>
      </dgm:layoutNode>
      <dgm:layoutNode name="ParentBackground8">
        <dgm:alg type="sp"/>
        <dgm:shape xmlns:r="http://schemas.openxmlformats.org/officeDocument/2006/relationships" r:blip="">
          <dgm:adjLst/>
        </dgm:shape>
        <dgm:presOf/>
        <dgm:forEach name="Name57" ref="parentBackgroundRepeat"/>
      </dgm:layoutNode>
      <dgm:choose name="Name58">
        <dgm:if name="Name59" axis="ch" ptType="node" func="cnt" op="gte" val="1">
          <dgm:layoutNode name="Child8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0"/>
      </dgm:choose>
      <dgm:layoutNode name="Parent8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1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62" ref="accentRepeat"/>
      </dgm:layoutNode>
      <dgm:layoutNode name="ParentBackground7">
        <dgm:alg type="sp"/>
        <dgm:shape xmlns:r="http://schemas.openxmlformats.org/officeDocument/2006/relationships" r:blip="">
          <dgm:adjLst/>
        </dgm:shape>
        <dgm:presOf/>
        <dgm:forEach name="Name63" ref="parentBackgroundRepeat"/>
      </dgm:layoutNode>
      <dgm:choose name="Name64">
        <dgm:if name="Name65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6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7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68" ref="accentRepeat"/>
      </dgm:layoutNode>
      <dgm:layoutNode name="ParentBackground6">
        <dgm:alg type="sp"/>
        <dgm:shape xmlns:r="http://schemas.openxmlformats.org/officeDocument/2006/relationships" r:blip="">
          <dgm:adjLst/>
        </dgm:shape>
        <dgm:presOf/>
        <dgm:forEach name="Name69" ref="parentBackgroundRepeat"/>
      </dgm:layoutNode>
      <dgm:choose name="Name70">
        <dgm:if name="Name71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3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74" ref="accentRepeat"/>
      </dgm:layoutNode>
      <dgm:layoutNode name="ParentBackground5">
        <dgm:alg type="sp"/>
        <dgm:shape xmlns:r="http://schemas.openxmlformats.org/officeDocument/2006/relationships" r:blip="">
          <dgm:adjLst/>
        </dgm:shape>
        <dgm:presOf/>
        <dgm:forEach name="Name75" ref="parentBackgroundRepeat"/>
      </dgm:layoutNode>
      <dgm:choose name="Name76">
        <dgm:if name="Name77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8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9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80" ref="accentRepeat"/>
      </dgm:layoutNode>
      <dgm:layoutNode name="ParentBackground4">
        <dgm:alg type="sp"/>
        <dgm:shape xmlns:r="http://schemas.openxmlformats.org/officeDocument/2006/relationships" r:blip="">
          <dgm:adjLst/>
        </dgm:shape>
        <dgm:presOf/>
        <dgm:forEach name="Name81" ref="parentBackgroundRepeat"/>
      </dgm:layoutNode>
      <dgm:choose name="Name82">
        <dgm:if name="Name8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layoutNode name="ParentBackground3">
        <dgm:alg type="sp"/>
        <dgm:shape xmlns:r="http://schemas.openxmlformats.org/officeDocument/2006/relationships" r:blip="">
          <dgm:adjLst/>
        </dgm:shape>
        <dgm:presOf/>
        <dgm:forEach name="Name87" ref="parentBackgroundRepeat"/>
      </dgm:layoutNode>
      <dgm:choose name="Name88">
        <dgm:if name="Name89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0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1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92" ref="accentRepeat"/>
      </dgm:layoutNode>
      <dgm:layoutNode name="ParentBackground2" styleLbl="fgAcc1">
        <dgm:alg type="sp"/>
        <dgm:shape xmlns:r="http://schemas.openxmlformats.org/officeDocument/2006/relationships" r:blip="">
          <dgm:adjLst/>
        </dgm:shape>
        <dgm:presOf/>
        <dgm:forEach name="Name93" ref="parentBackgroundRepeat"/>
      </dgm:layoutNode>
      <dgm:choose name="Name94">
        <dgm:if name="Name95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6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7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98" ref="accentRepeat"/>
      </dgm:layoutNode>
      <dgm:layoutNode name="ParentBackground1">
        <dgm:alg type="sp"/>
        <dgm:shape xmlns:r="http://schemas.openxmlformats.org/officeDocument/2006/relationships" r:blip="">
          <dgm:adjLst/>
        </dgm:shape>
        <dgm:presOf/>
        <dgm:forEach name="Name99" ref="parentBackgroundRepeat"/>
      </dgm:layoutNode>
      <dgm:choose name="Name100">
        <dgm:if name="Name101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102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1/layout/CircleProcess">
  <dgm:title val="Nuoliprosessi"/>
  <dgm:desc val="Käytä tätä, kun haluat esittää prosessin peräkkäiset vaiheet. Tämä on rajoitetttu Tason 1 muotoihin, jotka sisältävät rajoittamattoman määrän Tason 2 muotoja. Tämä soveltuu parhaiten pienille tekstimäärille. Käyttämätön teksti ei näy, mutta se säilyy käytettävissä, jos vaihdat asettelua."/>
  <dgm:catLst>
    <dgm:cat type="process" pri="8500"/>
    <dgm:cat type="officeonline" pri="85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11"/>
      <dgm:chPref val="11"/>
      <dgm:dir/>
      <dgm:resizeHandles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5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Parent2" refType="w" fact="0.6249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l" for="ch" forName="Parent1" refType="w" fact="0.1597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l" for="ch" forName="Accent2" refType="w" fact="0.5498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l" for="ch" forName="ParentBackground2" refType="w" fact="0.5648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l" for="ch" forName="Child2" refType="w" fact="0.5648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l" for="ch" forName="Accent1" refType="w" fact="-0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l" for="ch" forName="ParentBackground1" refType="w" fact="0.0997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l" for="ch" forName="Child1" refType="w" fact="0.0997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6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Parent3" refType="w" fact="0.744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l" for="ch" forName="Parent2" refType="w" fact="0.426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l" for="ch" forName="Parent1" refType="w" fact="0.109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l" for="ch" forName="Accent3" refType="w" fact="0.6928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l" for="ch" forName="ParentBackground3" refType="w" fact="0.703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l" for="ch" forName="Child3" refType="w" fact="0.703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l" for="ch" forName="Accent2" refType="w" fact="0.3122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l" for="ch" forName="ParentBackground2" refType="w" fact="0.385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l" for="ch" forName="Child2" refType="w" fact="0.385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l" for="ch" forName="Accent1" refType="w" fact="-0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l" for="ch" forName="ParentBackground1" refType="w" fact="0.068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l" for="ch" forName="Child1" refType="w" fact="0.068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7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Parent4" refType="w" fact="0.8057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l" for="ch" forName="Parent3" refType="w" fact="0.5647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l" for="ch" forName="Parent2" refType="w" fact="0.3237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l" for="ch" forName="Parent1" refType="w" fact="0.0827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l" for="ch" forName="Accent4" refType="w" fact="0.7668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l" for="ch" forName="ParentBackground4" refType="w" fact="0.7746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l" for="ch" forName="Child4" refType="w" fact="0.7746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l" for="ch" forName="Accent3" refType="w" fact="0.476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l" for="ch" forName="ParentBackground3" refType="w" fact="0.5336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l" for="ch" forName="Child3" refType="w" fact="0.5336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l" for="ch" forName="Accent2" refType="w" fact="0.236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l" for="ch" forName="ParentBackground2" refType="w" fact="0.2926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l" for="ch" forName="Child2" refType="w" fact="0.2926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l" for="ch" forName="Accent1" refType="w" fact="-0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l" for="ch" forName="ParentBackground1" refType="w" fact="0.0516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l" for="ch" forName="Child1" refType="w" fact="0.0516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8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Parent5" refType="w" fact="0.8434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l" for="ch" forName="Parent4" refType="w" fact="0.6492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l" for="ch" forName="Parent3" refType="w" fact="0.45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l" for="ch" forName="Parent2" refType="w" fact="0.2609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l" for="ch" forName="Parent1" refType="w" fact="0.0667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l" for="ch" forName="Accent5" refType="w" fact="0.8121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l" for="ch" forName="ParentBackground5" refType="w" fact="0.8183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l" for="ch" forName="Child5" refType="w" fact="0.8183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l" for="ch" forName="Accent4" refType="w" fact="0.5789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l" for="ch" forName="ParentBackground4" refType="w" fact="0.6242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l" for="ch" forName="Child4" refType="w" fact="0.6242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l" for="ch" forName="Accent3" refType="w" fact="0.3848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l" for="ch" forName="ParentBackground3" refType="w" fact="0.43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l" for="ch" forName="Child3" refType="w" fact="0.43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l" for="ch" forName="Accent2" refType="w" fact="0.1906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l" for="ch" forName="ParentBackground2" refType="w" fact="0.2358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l" for="ch" forName="Child2" refType="w" fact="0.2358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l" for="ch" forName="Accent1" refType="w" fact="-0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l" for="ch" forName="ParentBackground1" refType="w" fact="0.0416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l" for="ch" forName="Child1" refType="w" fact="0.0416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9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Parent6" refType="w" fact="0.8689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l" for="ch" forName="Parent5" refType="w" fact="0.7063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l" for="ch" forName="Parent4" refType="w" fact="0.5437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l" for="ch" forName="Parent3" refType="w" fact="0.381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l" for="ch" forName="Parent2" refType="w" fact="0.2184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l" for="ch" forName="Parent1" refType="w" fact="0.0558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l" for="ch" forName="Accent6" refType="w" fact="0.8426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l" for="ch" forName="ParentBackground6" refType="w" fact="0.8479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l" for="ch" forName="Child6" refType="w" fact="0.8479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l" for="ch" forName="Accent5" refType="w" fact="0.6474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l" for="ch" forName="ParentBackground5" refType="w" fact="0.6853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l" for="ch" forName="Child5" refType="w" fact="0.6853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l" for="ch" forName="Accent4" refType="w" fact="0.4848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l" for="ch" forName="ParentBackground4" refType="w" fact="0.5227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l" for="ch" forName="Child4" refType="w" fact="0.5227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l" for="ch" forName="Accent3" refType="w" fact="0.3222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l" for="ch" forName="ParentBackground3" refType="w" fact="0.3601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l" for="ch" forName="Child3" refType="w" fact="0.3601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l" for="ch" forName="Accent2" refType="w" fact="0.1596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l" for="ch" forName="ParentBackground2" refType="w" fact="0.197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l" for="ch" forName="Child2" refType="w" fact="0.197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l" for="ch" forName="Accent1" refType="w" fact="-0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l" for="ch" forName="ParentBackground1" refType="w" fact="0.0348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l" for="ch" forName="Child1" refType="w" fact="0.0348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10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Parent7" refType="w" fact="0.8872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l" for="ch" forName="Parent6" refType="w" fact="0.7473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l" for="ch" forName="Parent5" refType="w" fact="0.607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l" for="ch" forName="Parent4" refType="w" fact="0.4676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l" for="ch" forName="Parent3" refType="w" fact="0.3277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l" for="ch" forName="Parent2" refType="w" fact="0.1879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l" for="ch" forName="Parent1" refType="w" fact="0.048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l" for="ch" forName="Accent7" refType="w" fact="0.8646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l" for="ch" forName="ParentBackground7" refType="w" fact="0.8692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l" for="ch" forName="Child7" refType="w" fact="0.8692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l" for="ch" forName="Accent6" refType="w" fact="0.6967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l" for="ch" forName="ParentBackground6" refType="w" fact="0.7293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l" for="ch" forName="Child6" refType="w" fact="0.7293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l" for="ch" forName="Accent5" refType="w" fact="0.5569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l" for="ch" forName="ParentBackground5" refType="w" fact="0.5894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l" for="ch" forName="Child5" refType="w" fact="0.5894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l" for="ch" forName="Accent4" refType="w" fact="0.417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l" for="ch" forName="ParentBackground4" refType="w" fact="0.4496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l" for="ch" forName="Child4" refType="w" fact="0.4496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l" for="ch" forName="Accent3" refType="w" fact="0.2771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l" for="ch" forName="ParentBackground3" refType="w" fact="0.3097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l" for="ch" forName="Child3" refType="w" fact="0.3097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l" for="ch" forName="Accent2" refType="w" fact="0.1373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l" for="ch" forName="ParentBackground2" refType="w" fact="0.1698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l" for="ch" forName="Child2" refType="w" fact="0.1698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l" for="ch" forName="Accent1" refType="w" fact="-0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l" for="ch" forName="ParentBackground1" refType="w" fact="0.03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l" for="ch" forName="Child1" refType="w" fact="0.03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11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l" for="ch" forName="Parent8" refType="w" fact="0.901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l" for="ch" forName="Parent7" refType="w" fact="0.7783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l" for="ch" forName="Parent6" refType="w" fact="0.6556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l" for="ch" forName="Parent5" refType="w" fact="0.5329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l" for="ch" forName="Parent4" refType="w" fact="0.4102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l" for="ch" forName="Parent3" refType="w" fact="0.287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l" for="ch" forName="Parent2" refType="w" fact="0.1648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l" for="ch" forName="Parent1" refType="w" fact="0.0421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l" for="ch" forName="Accent8" refType="w" fact="0.8813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l" for="ch" forName="ParentBackground8" refType="w" fact="0.8852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l" for="ch" forName="Child8" refType="w" fact="0.8852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l" for="ch" forName="Accent7" refType="w" fact="0.7339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l" for="ch" forName="ParentBackground7" refType="w" fact="0.762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l" for="ch" forName="Child7" refType="w" fact="0.762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l" for="ch" forName="Accent6" refType="w" fact="0.6112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l" for="ch" forName="ParentBackground6" refType="w" fact="0.6398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l" for="ch" forName="Child6" refType="w" fact="0.6398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l" for="ch" forName="Accent5" refType="w" fact="0.488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l" for="ch" forName="ParentBackground5" refType="w" fact="0.5171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l" for="ch" forName="Child5" refType="w" fact="0.5171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l" for="ch" forName="Accent4" refType="w" fact="0.3658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l" for="ch" forName="ParentBackground4" refType="w" fact="0.3944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l" for="ch" forName="Child4" refType="w" fact="0.3944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l" for="ch" forName="Accent3" refType="w" fact="0.2431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l" for="ch" forName="ParentBackground3" refType="w" fact="0.2717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l" for="ch" forName="Child3" refType="w" fact="0.2717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l" for="ch" forName="Accent2" refType="w" fact="0.1204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l" for="ch" forName="ParentBackground2" refType="w" fact="0.149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l" for="ch" forName="Child2" refType="w" fact="0.149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l" for="ch" forName="Accent1" refType="w" fact="-0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l" for="ch" forName="ParentBackground1" refType="w" fact="0.0263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l" for="ch" forName="Child1" refType="w" fact="0.0263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12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l" for="ch" forName="Parent9" refType="w" fact="0.9119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l" for="ch" forName="Parent8" refType="w" fact="0.8026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l" for="ch" forName="Parent7" refType="w" fact="0.6933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l" for="ch" forName="Parent6" refType="w" fact="0.584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l" for="ch" forName="Parent5" refType="w" fact="0.4747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l" for="ch" forName="Parent4" refType="w" fact="0.3654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l" for="ch" forName="Parent3" refType="w" fact="0.2561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l" for="ch" forName="Parent2" refType="w" fact="0.1468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l" for="ch" forName="Parent1" refType="w" fact="0.037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l" for="ch" forName="Accent9" refType="w" fact="0.8942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l" for="ch" forName="ParentBackground9" refType="w" fact="0.8978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l" for="ch" forName="Child9" refType="w" fact="0.8978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l" for="ch" forName="Accent8" refType="w" fact="0.763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l" for="ch" forName="ParentBackground8" refType="w" fact="0.788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l" for="ch" forName="Child8" refType="w" fact="0.788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l" for="ch" forName="Accent7" refType="w" fact="0.6538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l" for="ch" forName="ParentBackground7" refType="w" fact="0.6792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l" for="ch" forName="Child7" refType="w" fact="0.6792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l" for="ch" forName="Accent6" refType="w" fact="0.544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l" for="ch" forName="ParentBackground6" refType="w" fact="0.5699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l" for="ch" forName="Child6" refType="w" fact="0.5699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l" for="ch" forName="Accent5" refType="w" fact="0.4352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l" for="ch" forName="ParentBackground5" refType="w" fact="0.4606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l" for="ch" forName="Child5" refType="w" fact="0.4606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l" for="ch" forName="Accent4" refType="w" fact="0.3259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l" for="ch" forName="ParentBackground4" refType="w" fact="0.3513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l" for="ch" forName="Child4" refType="w" fact="0.3513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l" for="ch" forName="Accent3" refType="w" fact="0.2166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l" for="ch" forName="ParentBackground3" refType="w" fact="0.242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l" for="ch" forName="Child3" refType="w" fact="0.242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l" for="ch" forName="Accent2" refType="w" fact="0.1073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l" for="ch" forName="ParentBackground2" refType="w" fact="0.1327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l" for="ch" forName="Child2" refType="w" fact="0.1327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l" for="ch" forName="Accent1" refType="w" fact="-0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l" for="ch" forName="ParentBackground1" refType="w" fact="0.0234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l" for="ch" forName="Child1" refType="w" fact="0.0234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13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l" for="ch" forName="Parent10" refType="w" fact="0.920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l" for="ch" forName="Parent9" refType="w" fact="0.822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l" for="ch" forName="Parent8" refType="w" fact="0.723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l" for="ch" forName="Parent7" refType="w" fact="0.62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l" for="ch" forName="Parent6" refType="w" fact="0.5264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l" for="ch" forName="Parent5" refType="w" fact="0.4279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l" for="ch" forName="Parent4" refType="w" fact="0.3294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l" for="ch" forName="Parent3" refType="w" fact="0.2309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l" for="ch" forName="Parent2" refType="w" fact="0.1324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l" for="ch" forName="Parent1" refType="w" fact="0.0338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l" for="ch" forName="Accent10" refType="w" fact="0.9047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l" for="ch" forName="ParentBackground10" refType="w" fact="0.9078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l" for="ch" forName="Child10" refType="w" fact="0.9078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l" for="ch" forName="Accent9" refType="w" fact="0.7864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l" for="ch" forName="ParentBackground9" refType="w" fact="0.8093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l" for="ch" forName="Child9" refType="w" fact="0.8093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l" for="ch" forName="Accent8" refType="w" fact="0.6879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l" for="ch" forName="ParentBackground8" refType="w" fact="0.7108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l" for="ch" forName="Child8" refType="w" fact="0.7108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l" for="ch" forName="Accent7" refType="w" fact="0.5893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l" for="ch" forName="ParentBackground7" refType="w" fact="0.6123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l" for="ch" forName="Child7" refType="w" fact="0.6123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l" for="ch" forName="Accent6" refType="w" fact="0.4908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l" for="ch" forName="ParentBackground6" refType="w" fact="0.5137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l" for="ch" forName="Child6" refType="w" fact="0.5137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l" for="ch" forName="Accent5" refType="w" fact="0.3923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l" for="ch" forName="ParentBackground5" refType="w" fact="0.4152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l" for="ch" forName="Child5" refType="w" fact="0.4152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l" for="ch" forName="Accent4" refType="w" fact="0.2938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l" for="ch" forName="ParentBackground4" refType="w" fact="0.3167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l" for="ch" forName="Child4" refType="w" fact="0.3167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l" for="ch" forName="Accent3" refType="w" fact="0.1952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l" for="ch" forName="ParentBackground3" refType="w" fact="0.2182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l" for="ch" forName="Child3" refType="w" fact="0.2182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l" for="ch" forName="Accent2" refType="w" fact="0.0967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l" for="ch" forName="ParentBackground2" refType="w" fact="0.1196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l" for="ch" forName="Child2" refType="w" fact="0.1196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l" for="ch" forName="Accent1" refType="w" fact="-0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l" for="ch" forName="ParentBackground1" refType="w" fact="0.0211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l" for="ch" forName="Child1" refType="w" fact="0.0211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14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l" for="ch" forName="Parent11" refType="w" fact="0.9277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l" for="ch" forName="Parent10" refType="w" fact="0.838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l" for="ch" forName="Parent9" refType="w" fact="0.7483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l" for="ch" forName="Parent8" refType="w" fact="0.6586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l" for="ch" forName="Parent7" refType="w" fact="0.5689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l" for="ch" forName="Parent6" refType="w" fact="0.4792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l" for="ch" forName="Parent5" refType="w" fact="0.389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l" for="ch" forName="Parent4" refType="w" fact="0.2999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l" for="ch" forName="Parent3" refType="w" fact="0.2102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l" for="ch" forName="Parent2" refType="w" fact="0.120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l" for="ch" forName="Parent1" refType="w" fact="0.0308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l" for="ch" forName="Accent11" refType="w" fact="0.9132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l" for="ch" forName="ParentBackground11" refType="w" fact="0.9161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l" for="ch" forName="Child11" refType="w" fact="0.9161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l" for="ch" forName="Accent10" refType="w" fact="0.805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l" for="ch" forName="ParentBackground10" refType="w" fact="0.8264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l" for="ch" forName="Child10" refType="w" fact="0.8264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l" for="ch" forName="Accent9" refType="w" fact="0.7158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l" for="ch" forName="ParentBackground9" refType="w" fact="0.7367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l" for="ch" forName="Child9" refType="w" fact="0.7367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l" for="ch" forName="Accent8" refType="w" fact="0.6261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l" for="ch" forName="ParentBackground8" refType="w" fact="0.647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l" for="ch" forName="Child8" refType="w" fact="0.647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l" for="ch" forName="Accent7" refType="w" fact="0.5364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l" for="ch" forName="ParentBackground7" refType="w" fact="0.5573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l" for="ch" forName="Child7" refType="w" fact="0.5573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l" for="ch" forName="Accent6" refType="w" fact="0.4467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l" for="ch" forName="ParentBackground6" refType="w" fact="0.4677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l" for="ch" forName="Child6" refType="w" fact="0.4677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l" for="ch" forName="Accent5" refType="w" fact="0.3571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l" for="ch" forName="ParentBackground5" refType="w" fact="0.378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l" for="ch" forName="Child5" refType="w" fact="0.378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l" for="ch" forName="Accent4" refType="w" fact="0.2674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l" for="ch" forName="ParentBackground4" refType="w" fact="0.2883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l" for="ch" forName="Child4" refType="w" fact="0.2883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l" for="ch" forName="Accent3" refType="w" fact="0.1777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l" for="ch" forName="ParentBackground3" refType="w" fact="0.1986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l" for="ch" forName="Child3" refType="w" fact="0.1986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l" for="ch" forName="Accent2" refType="w" fact="0.088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l" for="ch" forName="ParentBackground2" refType="w" fact="0.1089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l" for="ch" forName="Child2" refType="w" fact="0.1089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l" for="ch" forName="Accent1" refType="w" fact="-0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l" for="ch" forName="ParentBackground1" refType="w" fact="0.0192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l" for="ch" forName="Child1" refType="w" fact="0.0192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if>
      <dgm:else name="Name15">
        <dgm:choose name="Name16">
          <dgm:if name="Name17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18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r" for="ch" forName="Parent2" refType="w" fact="0.3751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r" for="ch" forName="Parent1" refType="w" fact="0.8403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r" for="ch" forName="Accent2" refType="w" fact="0.4502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r" for="ch" forName="ParentBackground2" refType="w" fact="0.4352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r" for="ch" forName="Child2" refType="w" fact="0.4352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r" for="ch" forName="Accent1" refType="w" fact="1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r" for="ch" forName="ParentBackground1" refType="w" fact="0.9003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r" for="ch" forName="Child1" refType="w" fact="0.9003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19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Parent3" refType="w" fact="0.256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r" for="ch" forName="Parent2" refType="w" fact="0.573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r" for="ch" forName="Parent1" refType="w" fact="0.891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r" for="ch" forName="Accent3" refType="w" fact="0.3072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r" for="ch" forName="ParentBackground3" refType="w" fact="0.297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r" for="ch" forName="Child3" refType="w" fact="0.297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r" for="ch" forName="Accent2" refType="w" fact="0.6878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r" for="ch" forName="ParentBackground2" refType="w" fact="0.614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r" for="ch" forName="Child2" refType="w" fact="0.614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r" for="ch" forName="Accent1" refType="w" fact="1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r" for="ch" forName="ParentBackground1" refType="w" fact="0.932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r" for="ch" forName="Child1" refType="w" fact="0.932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20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Parent4" refType="w" fact="0.1943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r" for="ch" forName="Parent3" refType="w" fact="0.4353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r" for="ch" forName="Parent2" refType="w" fact="0.6763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r" for="ch" forName="Parent1" refType="w" fact="0.9173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r" for="ch" forName="Accent4" refType="w" fact="0.2332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r" for="ch" forName="ParentBackground4" refType="w" fact="0.2254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r" for="ch" forName="Child4" refType="w" fact="0.2254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r" for="ch" forName="Accent3" refType="w" fact="0.523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r" for="ch" forName="ParentBackground3" refType="w" fact="0.4664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r" for="ch" forName="Child3" refType="w" fact="0.4664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r" for="ch" forName="Accent2" refType="w" fact="0.763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r" for="ch" forName="ParentBackground2" refType="w" fact="0.7074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r" for="ch" forName="Child2" refType="w" fact="0.7074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r" for="ch" forName="Accent1" refType="w" fact="1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r" for="ch" forName="ParentBackground1" refType="w" fact="0.9484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r" for="ch" forName="Child1" refType="w" fact="0.9484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21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Parent5" refType="w" fact="0.1566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r" for="ch" forName="Parent4" refType="w" fact="0.3508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r" for="ch" forName="Parent3" refType="w" fact="0.54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r" for="ch" forName="Parent2" refType="w" fact="0.7391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r" for="ch" forName="Parent1" refType="w" fact="0.9333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r" for="ch" forName="Accent5" refType="w" fact="0.1879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r" for="ch" forName="ParentBackground5" refType="w" fact="0.1817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r" for="ch" forName="Child5" refType="w" fact="0.1817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r" for="ch" forName="Accent4" refType="w" fact="0.4211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r" for="ch" forName="ParentBackground4" refType="w" fact="0.3758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r" for="ch" forName="Child4" refType="w" fact="0.3758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r" for="ch" forName="Accent3" refType="w" fact="0.6152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r" for="ch" forName="ParentBackground3" refType="w" fact="0.57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r" for="ch" forName="Child3" refType="w" fact="0.57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r" for="ch" forName="Accent2" refType="w" fact="0.8094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r" for="ch" forName="ParentBackground2" refType="w" fact="0.7642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r" for="ch" forName="Child2" refType="w" fact="0.7642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r" for="ch" forName="Accent1" refType="w" fact="1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r" for="ch" forName="ParentBackground1" refType="w" fact="0.9584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r" for="ch" forName="Child1" refType="w" fact="0.9584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22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r" for="ch" forName="Parent6" refType="w" fact="0.1311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r" for="ch" forName="Parent5" refType="w" fact="0.2937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r" for="ch" forName="Parent4" refType="w" fact="0.4563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r" for="ch" forName="Parent3" refType="w" fact="0.619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r" for="ch" forName="Parent2" refType="w" fact="0.7816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r" for="ch" forName="Parent1" refType="w" fact="0.9442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r" for="ch" forName="Accent6" refType="w" fact="0.1574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r" for="ch" forName="ParentBackground6" refType="w" fact="0.1521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r" for="ch" forName="Child6" refType="w" fact="0.1521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r" for="ch" forName="Accent5" refType="w" fact="0.3526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r" for="ch" forName="ParentBackground5" refType="w" fact="0.3147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r" for="ch" forName="Child5" refType="w" fact="0.3147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r" for="ch" forName="Accent4" refType="w" fact="0.5152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r" for="ch" forName="ParentBackground4" refType="w" fact="0.4773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r" for="ch" forName="Child4" refType="w" fact="0.4773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r" for="ch" forName="Accent3" refType="w" fact="0.6778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r" for="ch" forName="ParentBackground3" refType="w" fact="0.6399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r" for="ch" forName="Child3" refType="w" fact="0.6399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r" for="ch" forName="Accent2" refType="w" fact="0.8404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r" for="ch" forName="ParentBackground2" refType="w" fact="0.802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r" for="ch" forName="Child2" refType="w" fact="0.802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r" for="ch" forName="Accent1" refType="w" fact="1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r" for="ch" forName="ParentBackground1" refType="w" fact="0.9652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r" for="ch" forName="Child1" refType="w" fact="0.9652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23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r" for="ch" forName="Parent7" refType="w" fact="0.1128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r" for="ch" forName="Parent6" refType="w" fact="0.2527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r" for="ch" forName="Parent5" refType="w" fact="0.392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r" for="ch" forName="Parent4" refType="w" fact="0.5324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r" for="ch" forName="Parent3" refType="w" fact="0.6723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r" for="ch" forName="Parent2" refType="w" fact="0.8121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r" for="ch" forName="Parent1" refType="w" fact="0.952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r" for="ch" forName="Accent7" refType="w" fact="0.1354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r" for="ch" forName="ParentBackground7" refType="w" fact="0.1308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r" for="ch" forName="Child7" refType="w" fact="0.1308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r" for="ch" forName="Accent6" refType="w" fact="0.3033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r" for="ch" forName="ParentBackground6" refType="w" fact="0.2707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r" for="ch" forName="Child6" refType="w" fact="0.2707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r" for="ch" forName="Accent5" refType="w" fact="0.4431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r" for="ch" forName="ParentBackground5" refType="w" fact="0.4106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r" for="ch" forName="Child5" refType="w" fact="0.4106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r" for="ch" forName="Accent4" refType="w" fact="0.583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r" for="ch" forName="ParentBackground4" refType="w" fact="0.5504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r" for="ch" forName="Child4" refType="w" fact="0.5504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r" for="ch" forName="Accent3" refType="w" fact="0.7229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r" for="ch" forName="ParentBackground3" refType="w" fact="0.6903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r" for="ch" forName="Child3" refType="w" fact="0.6903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r" for="ch" forName="Accent2" refType="w" fact="0.8627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r" for="ch" forName="ParentBackground2" refType="w" fact="0.8302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r" for="ch" forName="Child2" refType="w" fact="0.8302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r" for="ch" forName="Accent1" refType="w" fact="1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r" for="ch" forName="ParentBackground1" refType="w" fact="0.97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r" for="ch" forName="Child1" refType="w" fact="0.97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24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r" for="ch" forName="Parent8" refType="w" fact="0.099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r" for="ch" forName="Parent7" refType="w" fact="0.2217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r" for="ch" forName="Parent6" refType="w" fact="0.3444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r" for="ch" forName="Parent5" refType="w" fact="0.4671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r" for="ch" forName="Parent4" refType="w" fact="0.5898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r" for="ch" forName="Parent3" refType="w" fact="0.712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r" for="ch" forName="Parent2" refType="w" fact="0.8352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r" for="ch" forName="Parent1" refType="w" fact="0.9579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r" for="ch" forName="Accent8" refType="w" fact="0.1187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r" for="ch" forName="ParentBackground8" refType="w" fact="0.1148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r" for="ch" forName="Child8" refType="w" fact="0.1148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r" for="ch" forName="Accent7" refType="w" fact="0.2661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r" for="ch" forName="ParentBackground7" refType="w" fact="0.237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r" for="ch" forName="Child7" refType="w" fact="0.237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r" for="ch" forName="Accent6" refType="w" fact="0.3888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r" for="ch" forName="ParentBackground6" refType="w" fact="0.3602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r" for="ch" forName="Child6" refType="w" fact="0.3602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r" for="ch" forName="Accent5" refType="w" fact="0.511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r" for="ch" forName="ParentBackground5" refType="w" fact="0.4829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r" for="ch" forName="Child5" refType="w" fact="0.4829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r" for="ch" forName="Accent4" refType="w" fact="0.6342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r" for="ch" forName="ParentBackground4" refType="w" fact="0.6056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r" for="ch" forName="Child4" refType="w" fact="0.6056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r" for="ch" forName="Accent3" refType="w" fact="0.7569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r" for="ch" forName="ParentBackground3" refType="w" fact="0.7283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r" for="ch" forName="Child3" refType="w" fact="0.7283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r" for="ch" forName="Accent2" refType="w" fact="0.8796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r" for="ch" forName="ParentBackground2" refType="w" fact="0.851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r" for="ch" forName="Child2" refType="w" fact="0.851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r" for="ch" forName="Accent1" refType="w" fact="1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r" for="ch" forName="ParentBackground1" refType="w" fact="0.9737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r" for="ch" forName="Child1" refType="w" fact="0.9737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25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r" for="ch" forName="Parent9" refType="w" fact="0.0881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r" for="ch" forName="Parent8" refType="w" fact="0.1974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r" for="ch" forName="Parent7" refType="w" fact="0.3067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r" for="ch" forName="Parent6" refType="w" fact="0.416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r" for="ch" forName="Parent5" refType="w" fact="0.5253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r" for="ch" forName="Parent4" refType="w" fact="0.6346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r" for="ch" forName="Parent3" refType="w" fact="0.7439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r" for="ch" forName="Parent2" refType="w" fact="0.8532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r" for="ch" forName="Parent1" refType="w" fact="0.962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r" for="ch" forName="Accent9" refType="w" fact="0.1058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r" for="ch" forName="ParentBackground9" refType="w" fact="0.1022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r" for="ch" forName="Child9" refType="w" fact="0.1022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r" for="ch" forName="Accent8" refType="w" fact="0.237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r" for="ch" forName="ParentBackground8" refType="w" fact="0.211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r" for="ch" forName="Child8" refType="w" fact="0.211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r" for="ch" forName="Accent7" refType="w" fact="0.3462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r" for="ch" forName="ParentBackground7" refType="w" fact="0.3208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r" for="ch" forName="Child7" refType="w" fact="0.3208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r" for="ch" forName="Accent6" refType="w" fact="0.455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r" for="ch" forName="ParentBackground6" refType="w" fact="0.4301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r" for="ch" forName="Child6" refType="w" fact="0.4301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r" for="ch" forName="Accent5" refType="w" fact="0.5648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r" for="ch" forName="ParentBackground5" refType="w" fact="0.5394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r" for="ch" forName="Child5" refType="w" fact="0.5394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r" for="ch" forName="Accent4" refType="w" fact="0.6741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r" for="ch" forName="ParentBackground4" refType="w" fact="0.6487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r" for="ch" forName="Child4" refType="w" fact="0.6487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r" for="ch" forName="Accent3" refType="w" fact="0.7834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r" for="ch" forName="ParentBackground3" refType="w" fact="0.758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r" for="ch" forName="Child3" refType="w" fact="0.758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r" for="ch" forName="Accent2" refType="w" fact="0.8927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r" for="ch" forName="ParentBackground2" refType="w" fact="0.8673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r" for="ch" forName="Child2" refType="w" fact="0.8673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r" for="ch" forName="Accent1" refType="w" fact="1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r" for="ch" forName="ParentBackground1" refType="w" fact="0.9765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r" for="ch" forName="Child1" refType="w" fact="0.9765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26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r" for="ch" forName="Parent10" refType="w" fact="0.079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r" for="ch" forName="Parent9" refType="w" fact="0.178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r" for="ch" forName="Parent8" refType="w" fact="0.276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r" for="ch" forName="Parent7" refType="w" fact="0.37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r" for="ch" forName="Parent6" refType="w" fact="0.4736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r" for="ch" forName="Parent5" refType="w" fact="0.5721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r" for="ch" forName="Parent4" refType="w" fact="0.6706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r" for="ch" forName="Parent3" refType="w" fact="0.7691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r" for="ch" forName="Parent2" refType="w" fact="0.8676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r" for="ch" forName="Parent1" refType="w" fact="0.9662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r" for="ch" forName="Accent10" refType="w" fact="0.0953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r" for="ch" forName="ParentBackground10" refType="w" fact="0.0922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r" for="ch" forName="Child10" refType="w" fact="0.0922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r" for="ch" forName="Accent9" refType="w" fact="0.2136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r" for="ch" forName="ParentBackground9" refType="w" fact="0.1907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r" for="ch" forName="Child9" refType="w" fact="0.1907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r" for="ch" forName="Accent8" refType="w" fact="0.3121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r" for="ch" forName="ParentBackground8" refType="w" fact="0.2892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r" for="ch" forName="Child8" refType="w" fact="0.2892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r" for="ch" forName="Accent7" refType="w" fact="0.4107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r" for="ch" forName="ParentBackground7" refType="w" fact="0.3877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r" for="ch" forName="Child7" refType="w" fact="0.3877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r" for="ch" forName="Accent6" refType="w" fact="0.5092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r" for="ch" forName="ParentBackground6" refType="w" fact="0.4863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r" for="ch" forName="Child6" refType="w" fact="0.4863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r" for="ch" forName="Accent5" refType="w" fact="0.6077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r" for="ch" forName="ParentBackground5" refType="w" fact="0.5848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r" for="ch" forName="Child5" refType="w" fact="0.5848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r" for="ch" forName="Accent4" refType="w" fact="0.7062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r" for="ch" forName="ParentBackground4" refType="w" fact="0.6833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r" for="ch" forName="Child4" refType="w" fact="0.6833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r" for="ch" forName="Accent3" refType="w" fact="0.8048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r" for="ch" forName="ParentBackground3" refType="w" fact="0.7818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r" for="ch" forName="Child3" refType="w" fact="0.7818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r" for="ch" forName="Accent2" refType="w" fact="0.9033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r" for="ch" forName="ParentBackground2" refType="w" fact="0.8804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r" for="ch" forName="Child2" refType="w" fact="0.8804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r" for="ch" forName="Accent1" refType="w" fact="1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r" for="ch" forName="ParentBackground1" refType="w" fact="0.9789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r" for="ch" forName="Child1" refType="w" fact="0.9789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27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r" for="ch" forName="Parent11" refType="w" fact="0.0723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r" for="ch" forName="Parent10" refType="w" fact="0.162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r" for="ch" forName="Parent9" refType="w" fact="0.2517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r" for="ch" forName="Parent8" refType="w" fact="0.3414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r" for="ch" forName="Parent7" refType="w" fact="0.4311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r" for="ch" forName="Parent6" refType="w" fact="0.5208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r" for="ch" forName="Parent5" refType="w" fact="0.610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r" for="ch" forName="Parent4" refType="w" fact="0.7001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r" for="ch" forName="Parent3" refType="w" fact="0.7898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r" for="ch" forName="Parent2" refType="w" fact="0.879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r" for="ch" forName="Parent1" refType="w" fact="0.9692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r" for="ch" forName="Accent11" refType="w" fact="0.0868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r" for="ch" forName="ParentBackground11" refType="w" fact="0.0839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r" for="ch" forName="Child11" refType="w" fact="0.0839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r" for="ch" forName="Accent10" refType="w" fact="0.194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r" for="ch" forName="ParentBackground10" refType="w" fact="0.1736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r" for="ch" forName="Child10" refType="w" fact="0.1736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r" for="ch" forName="Accent9" refType="w" fact="0.2842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r" for="ch" forName="ParentBackground9" refType="w" fact="0.2633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r" for="ch" forName="Child9" refType="w" fact="0.2633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r" for="ch" forName="Accent8" refType="w" fact="0.3739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r" for="ch" forName="ParentBackground8" refType="w" fact="0.353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r" for="ch" forName="Child8" refType="w" fact="0.353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r" for="ch" forName="Accent7" refType="w" fact="0.4636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r" for="ch" forName="ParentBackground7" refType="w" fact="0.4427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r" for="ch" forName="Child7" refType="w" fact="0.4427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r" for="ch" forName="Accent6" refType="w" fact="0.5533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r" for="ch" forName="ParentBackground6" refType="w" fact="0.5323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r" for="ch" forName="Child6" refType="w" fact="0.5323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r" for="ch" forName="Accent5" refType="w" fact="0.6429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r" for="ch" forName="ParentBackground5" refType="w" fact="0.622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r" for="ch" forName="Child5" refType="w" fact="0.622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r" for="ch" forName="Accent4" refType="w" fact="0.7326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r" for="ch" forName="ParentBackground4" refType="w" fact="0.7117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r" for="ch" forName="Child4" refType="w" fact="0.7117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r" for="ch" forName="Accent3" refType="w" fact="0.8223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r" for="ch" forName="ParentBackground3" refType="w" fact="0.8014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r" for="ch" forName="Child3" refType="w" fact="0.8014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r" for="ch" forName="Accent2" refType="w" fact="0.912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r" for="ch" forName="ParentBackground2" refType="w" fact="0.8911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r" for="ch" forName="Child2" refType="w" fact="0.8911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r" for="ch" forName="Accent1" refType="w" fact="1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r" for="ch" forName="ParentBackground1" refType="w" fact="0.9808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r" for="ch" forName="Child1" refType="w" fact="0.9808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8">
            <dgm:if name="Name29" axis="followSib" ptType="node" func="cnt" op="equ" val="0">
              <dgm:shape xmlns:r="http://schemas.openxmlformats.org/officeDocument/2006/relationships" type="ellipse" r:blip="">
                <dgm:adjLst/>
              </dgm:shape>
            </dgm:if>
            <dgm:else name="Name30">
              <dgm:choose name="Name31">
                <dgm:if name="Name32" axis="precedSib" ptType="node" func="cnt" op="equ" val="10">
                  <dgm:shape xmlns:r="http://schemas.openxmlformats.org/officeDocument/2006/relationships" type="ellipse" r:blip="">
                    <dgm:adjLst/>
                  </dgm:shape>
                </dgm:if>
                <dgm:else name="Name33">
                  <dgm:choose name="Name34">
                    <dgm:if name="Name35" func="var" arg="dir" op="equ" val="norm">
                      <dgm:shape xmlns:r="http://schemas.openxmlformats.org/officeDocument/2006/relationships" rot="45" type="teardrop" r:blip="">
                        <dgm:adjLst>
                          <dgm:adj idx="1" val="1"/>
                        </dgm:adjLst>
                      </dgm:shape>
                    </dgm:if>
                    <dgm:else name="Name36">
                      <dgm:shape xmlns:r="http://schemas.openxmlformats.org/officeDocument/2006/relationships" rot="225" type="teardrop" r:blip="">
                        <dgm:adjLst>
                          <dgm:adj idx="1" val="1"/>
                        </dgm:adjLst>
                      </dgm:shape>
                    </dgm:else>
                  </dgm:choose>
                </dgm:else>
              </dgm:choose>
            </dgm:else>
          </dgm:choose>
          <dgm:presOf/>
        </dgm:layoutNode>
      </dgm:forEach>
      <dgm:forEach name="parentBackgroundRepeat" axis="self">
        <dgm:layoutNode name="ParentBackground" styleLbl="fgAcc1">
          <dgm:alg type="sp"/>
          <dgm:shape xmlns:r="http://schemas.openxmlformats.org/officeDocument/2006/relationships" type="ellipse" r:blip="">
            <dgm:adjLst/>
          </dgm:shape>
          <dgm:presOf axis="self" ptType="node"/>
        </dgm:layoutNode>
      </dgm:forEach>
    </dgm:forEach>
    <dgm:forEach name="Name37" axis="ch" ptType="node" st="11" cnt="1"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38" ref="accentRepeat"/>
      </dgm:layoutNode>
      <dgm:layoutNode name="ParentBackground11">
        <dgm:alg type="sp"/>
        <dgm:shape xmlns:r="http://schemas.openxmlformats.org/officeDocument/2006/relationships" r:blip="">
          <dgm:adjLst/>
        </dgm:shape>
        <dgm:presOf/>
        <dgm:forEach name="Name39" ref="parentBackgroundRepeat"/>
      </dgm:layoutNode>
      <dgm:choose name="Name40">
        <dgm:if name="Name41" axis="ch" ptType="node" func="cnt" op="gte" val="1">
          <dgm:layoutNode name="Child1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2"/>
      </dgm:choose>
      <dgm:layoutNode name="Parent1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3" axis="ch" ptType="node" st="10" cnt="1"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44" ref="accentRepeat"/>
      </dgm:layoutNode>
      <dgm:layoutNode name="ParentBackground10">
        <dgm:alg type="sp"/>
        <dgm:shape xmlns:r="http://schemas.openxmlformats.org/officeDocument/2006/relationships" r:blip="">
          <dgm:adjLst/>
        </dgm:shape>
        <dgm:presOf/>
        <dgm:forEach name="Name45" ref="parentBackgroundRepeat"/>
      </dgm:layoutNode>
      <dgm:choose name="Name46">
        <dgm:if name="Name47" axis="ch" ptType="node" func="cnt" op="gte" val="1">
          <dgm:layoutNode name="Child10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8"/>
      </dgm:choose>
      <dgm:layoutNode name="Parent10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9" axis="ch" ptType="node" st="9" cnt="1"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50" ref="accentRepeat"/>
      </dgm:layoutNode>
      <dgm:layoutNode name="ParentBackground9">
        <dgm:alg type="sp"/>
        <dgm:shape xmlns:r="http://schemas.openxmlformats.org/officeDocument/2006/relationships" r:blip="">
          <dgm:adjLst/>
        </dgm:shape>
        <dgm:presOf/>
        <dgm:forEach name="Name51" ref="parentBackgroundRepeat"/>
      </dgm:layoutNode>
      <dgm:choose name="Name52">
        <dgm:if name="Name53" axis="ch" ptType="node" func="cnt" op="gte" val="1">
          <dgm:layoutNode name="Child9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4"/>
      </dgm:choose>
      <dgm:layoutNode name="Parent9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55" axis="ch" ptType="node" st="8" cnt="1"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56" ref="accentRepeat"/>
      </dgm:layoutNode>
      <dgm:layoutNode name="ParentBackground8">
        <dgm:alg type="sp"/>
        <dgm:shape xmlns:r="http://schemas.openxmlformats.org/officeDocument/2006/relationships" r:blip="">
          <dgm:adjLst/>
        </dgm:shape>
        <dgm:presOf/>
        <dgm:forEach name="Name57" ref="parentBackgroundRepeat"/>
      </dgm:layoutNode>
      <dgm:choose name="Name58">
        <dgm:if name="Name59" axis="ch" ptType="node" func="cnt" op="gte" val="1">
          <dgm:layoutNode name="Child8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0"/>
      </dgm:choose>
      <dgm:layoutNode name="Parent8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1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62" ref="accentRepeat"/>
      </dgm:layoutNode>
      <dgm:layoutNode name="ParentBackground7">
        <dgm:alg type="sp"/>
        <dgm:shape xmlns:r="http://schemas.openxmlformats.org/officeDocument/2006/relationships" r:blip="">
          <dgm:adjLst/>
        </dgm:shape>
        <dgm:presOf/>
        <dgm:forEach name="Name63" ref="parentBackgroundRepeat"/>
      </dgm:layoutNode>
      <dgm:choose name="Name64">
        <dgm:if name="Name65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6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7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68" ref="accentRepeat"/>
      </dgm:layoutNode>
      <dgm:layoutNode name="ParentBackground6">
        <dgm:alg type="sp"/>
        <dgm:shape xmlns:r="http://schemas.openxmlformats.org/officeDocument/2006/relationships" r:blip="">
          <dgm:adjLst/>
        </dgm:shape>
        <dgm:presOf/>
        <dgm:forEach name="Name69" ref="parentBackgroundRepeat"/>
      </dgm:layoutNode>
      <dgm:choose name="Name70">
        <dgm:if name="Name71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3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74" ref="accentRepeat"/>
      </dgm:layoutNode>
      <dgm:layoutNode name="ParentBackground5">
        <dgm:alg type="sp"/>
        <dgm:shape xmlns:r="http://schemas.openxmlformats.org/officeDocument/2006/relationships" r:blip="">
          <dgm:adjLst/>
        </dgm:shape>
        <dgm:presOf/>
        <dgm:forEach name="Name75" ref="parentBackgroundRepeat"/>
      </dgm:layoutNode>
      <dgm:choose name="Name76">
        <dgm:if name="Name77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8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9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80" ref="accentRepeat"/>
      </dgm:layoutNode>
      <dgm:layoutNode name="ParentBackground4">
        <dgm:alg type="sp"/>
        <dgm:shape xmlns:r="http://schemas.openxmlformats.org/officeDocument/2006/relationships" r:blip="">
          <dgm:adjLst/>
        </dgm:shape>
        <dgm:presOf/>
        <dgm:forEach name="Name81" ref="parentBackgroundRepeat"/>
      </dgm:layoutNode>
      <dgm:choose name="Name82">
        <dgm:if name="Name8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layoutNode name="ParentBackground3">
        <dgm:alg type="sp"/>
        <dgm:shape xmlns:r="http://schemas.openxmlformats.org/officeDocument/2006/relationships" r:blip="">
          <dgm:adjLst/>
        </dgm:shape>
        <dgm:presOf/>
        <dgm:forEach name="Name87" ref="parentBackgroundRepeat"/>
      </dgm:layoutNode>
      <dgm:choose name="Name88">
        <dgm:if name="Name89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0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1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92" ref="accentRepeat"/>
      </dgm:layoutNode>
      <dgm:layoutNode name="ParentBackground2" styleLbl="fgAcc1">
        <dgm:alg type="sp"/>
        <dgm:shape xmlns:r="http://schemas.openxmlformats.org/officeDocument/2006/relationships" r:blip="">
          <dgm:adjLst/>
        </dgm:shape>
        <dgm:presOf/>
        <dgm:forEach name="Name93" ref="parentBackgroundRepeat"/>
      </dgm:layoutNode>
      <dgm:choose name="Name94">
        <dgm:if name="Name95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6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7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98" ref="accentRepeat"/>
      </dgm:layoutNode>
      <dgm:layoutNode name="ParentBackground1">
        <dgm:alg type="sp"/>
        <dgm:shape xmlns:r="http://schemas.openxmlformats.org/officeDocument/2006/relationships" r:blip="">
          <dgm:adjLst/>
        </dgm:shape>
        <dgm:presOf/>
        <dgm:forEach name="Name99" ref="parentBackgroundRepeat"/>
      </dgm:layoutNode>
      <dgm:choose name="Name100">
        <dgm:if name="Name101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102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276255" cy="33814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5587733" y="0"/>
            <a:ext cx="4276254" cy="33814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8A215B-A519-4F6F-AB9E-DDA2A2D9051F}" type="datetimeFigureOut">
              <a:rPr lang="fi-FI" smtClean="0"/>
              <a:pPr/>
              <a:t>18.12.2014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1" y="6397620"/>
            <a:ext cx="4276255" cy="33814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5587733" y="6397620"/>
            <a:ext cx="4276254" cy="33814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829993-E16E-4E30-91F2-794931EC2384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13451201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275403" cy="336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5588627" y="0"/>
            <a:ext cx="4275403" cy="336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7E632D-8D13-4A8F-89C2-A33556CAE526}" type="datetimeFigureOut">
              <a:rPr lang="fi-FI" smtClean="0"/>
              <a:pPr/>
              <a:t>18.12.2014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3248025" y="504825"/>
            <a:ext cx="3370263" cy="25273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986632" y="3199488"/>
            <a:ext cx="7893050" cy="303109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1" y="6397806"/>
            <a:ext cx="4275403" cy="336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5588627" y="6397806"/>
            <a:ext cx="4275403" cy="336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C374A4-A1A5-475B-AB53-6FF11B81D8CD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41903610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06235-997D-4CE1-9432-C1B48588DEB7}" type="datetimeFigureOut">
              <a:rPr lang="fi-FI" smtClean="0"/>
              <a:pPr/>
              <a:t>18.12.2014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01C48-F250-405A-BC9D-FA634F3E4F23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3202902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06235-997D-4CE1-9432-C1B48588DEB7}" type="datetimeFigureOut">
              <a:rPr lang="fi-FI" smtClean="0"/>
              <a:pPr/>
              <a:t>18.12.2014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01C48-F250-405A-BC9D-FA634F3E4F23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3548342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06235-997D-4CE1-9432-C1B48588DEB7}" type="datetimeFigureOut">
              <a:rPr lang="fi-FI" smtClean="0"/>
              <a:pPr/>
              <a:t>18.12.2014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01C48-F250-405A-BC9D-FA634F3E4F23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3020734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06235-997D-4CE1-9432-C1B48588DEB7}" type="datetimeFigureOut">
              <a:rPr lang="fi-FI" smtClean="0"/>
              <a:pPr/>
              <a:t>18.12.2014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01C48-F250-405A-BC9D-FA634F3E4F23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2566589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06235-997D-4CE1-9432-C1B48588DEB7}" type="datetimeFigureOut">
              <a:rPr lang="fi-FI" smtClean="0"/>
              <a:pPr/>
              <a:t>18.12.2014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01C48-F250-405A-BC9D-FA634F3E4F23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1562677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06235-997D-4CE1-9432-C1B48588DEB7}" type="datetimeFigureOut">
              <a:rPr lang="fi-FI" smtClean="0"/>
              <a:pPr/>
              <a:t>18.12.2014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01C48-F250-405A-BC9D-FA634F3E4F23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2763546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06235-997D-4CE1-9432-C1B48588DEB7}" type="datetimeFigureOut">
              <a:rPr lang="fi-FI" smtClean="0"/>
              <a:pPr/>
              <a:t>18.12.2014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01C48-F250-405A-BC9D-FA634F3E4F23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2555232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06235-997D-4CE1-9432-C1B48588DEB7}" type="datetimeFigureOut">
              <a:rPr lang="fi-FI" smtClean="0"/>
              <a:pPr/>
              <a:t>18.12.2014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01C48-F250-405A-BC9D-FA634F3E4F23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2110934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06235-997D-4CE1-9432-C1B48588DEB7}" type="datetimeFigureOut">
              <a:rPr lang="fi-FI" smtClean="0"/>
              <a:pPr/>
              <a:t>18.12.2014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01C48-F250-405A-BC9D-FA634F3E4F23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2782347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06235-997D-4CE1-9432-C1B48588DEB7}" type="datetimeFigureOut">
              <a:rPr lang="fi-FI" smtClean="0"/>
              <a:pPr/>
              <a:t>18.12.2014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01C48-F250-405A-BC9D-FA634F3E4F23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3867196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06235-997D-4CE1-9432-C1B48588DEB7}" type="datetimeFigureOut">
              <a:rPr lang="fi-FI" smtClean="0"/>
              <a:pPr/>
              <a:t>18.12.2014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01C48-F250-405A-BC9D-FA634F3E4F23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1193620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B06235-997D-4CE1-9432-C1B48588DEB7}" type="datetimeFigureOut">
              <a:rPr lang="fi-FI" smtClean="0"/>
              <a:pPr/>
              <a:t>18.12.2014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901C48-F250-405A-BC9D-FA634F3E4F23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1264224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2.emf"/><Relationship Id="rId7" Type="http://schemas.openxmlformats.org/officeDocument/2006/relationships/diagramColors" Target="../diagrams/colors2.xm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Relationship Id="rId9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http://eacea.ec.europa.eu/erasmus-plus/actions/sport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emf"/><Relationship Id="rId7" Type="http://schemas.openxmlformats.org/officeDocument/2006/relationships/diagramColors" Target="../diagrams/colors1.xm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Relationship Id="rId9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1470025"/>
          </a:xfrm>
        </p:spPr>
        <p:txBody>
          <a:bodyPr/>
          <a:lstStyle/>
          <a:p>
            <a:r>
              <a:rPr lang="fi-FI" dirty="0" err="1" smtClean="0">
                <a:latin typeface="Adobe Heiti Std R" pitchFamily="34" charset="-128"/>
                <a:ea typeface="Adobe Heiti Std R" pitchFamily="34" charset="-128"/>
              </a:rPr>
              <a:t>Rural</a:t>
            </a:r>
            <a:r>
              <a:rPr lang="fi-FI" dirty="0" smtClean="0">
                <a:latin typeface="Adobe Heiti Std R" pitchFamily="34" charset="-128"/>
                <a:ea typeface="Adobe Heiti Std R" pitchFamily="34" charset="-128"/>
              </a:rPr>
              <a:t> Health &amp; Sport</a:t>
            </a:r>
            <a:endParaRPr lang="fi-FI" dirty="0">
              <a:latin typeface="Adobe Heiti Std R" pitchFamily="34" charset="-128"/>
              <a:ea typeface="Adobe Heiti Std R" pitchFamily="34" charset="-128"/>
            </a:endParaRP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827584" y="1628800"/>
            <a:ext cx="7560840" cy="4630443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fi-FI" sz="3800" b="1" dirty="0" smtClean="0"/>
              <a:t>Erasmus+ Sport</a:t>
            </a:r>
          </a:p>
          <a:p>
            <a:pPr lvl="0"/>
            <a:endParaRPr lang="fi-FI" dirty="0"/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fi-FI" sz="3600" dirty="0" smtClean="0"/>
              <a:t>41 </a:t>
            </a:r>
            <a:r>
              <a:rPr lang="fi-FI" sz="3600" dirty="0"/>
              <a:t>% </a:t>
            </a:r>
            <a:r>
              <a:rPr lang="fi-FI" sz="3600" dirty="0" smtClean="0"/>
              <a:t>of EU </a:t>
            </a:r>
            <a:r>
              <a:rPr lang="fi-FI" sz="3600" dirty="0" err="1" smtClean="0"/>
              <a:t>citizens</a:t>
            </a:r>
            <a:r>
              <a:rPr lang="fi-FI" sz="3600" dirty="0" smtClean="0"/>
              <a:t> </a:t>
            </a:r>
            <a:r>
              <a:rPr lang="fi-FI" sz="3600" dirty="0" err="1" smtClean="0"/>
              <a:t>doesn’t</a:t>
            </a:r>
            <a:r>
              <a:rPr lang="fi-FI" sz="3600" dirty="0" smtClean="0"/>
              <a:t> </a:t>
            </a:r>
            <a:r>
              <a:rPr lang="fi-FI" sz="3600" dirty="0" err="1" smtClean="0"/>
              <a:t>exercise</a:t>
            </a:r>
            <a:r>
              <a:rPr lang="fi-FI" sz="3600" dirty="0" smtClean="0"/>
              <a:t> </a:t>
            </a:r>
            <a:r>
              <a:rPr lang="fi-FI" sz="3600" dirty="0" err="1" smtClean="0"/>
              <a:t>enough</a:t>
            </a:r>
            <a:r>
              <a:rPr lang="fi-FI" sz="3600" dirty="0" smtClean="0"/>
              <a:t> 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fi-FI" sz="3600" dirty="0" err="1" smtClean="0"/>
              <a:t>We</a:t>
            </a:r>
            <a:r>
              <a:rPr lang="fi-FI" sz="3600" dirty="0" smtClean="0"/>
              <a:t> </a:t>
            </a:r>
            <a:r>
              <a:rPr lang="fi-FI" sz="3600" dirty="0" err="1" smtClean="0"/>
              <a:t>need</a:t>
            </a:r>
            <a:r>
              <a:rPr lang="fi-FI" sz="3600" dirty="0" smtClean="0"/>
              <a:t> to </a:t>
            </a:r>
            <a:r>
              <a:rPr lang="fi-FI" sz="3600" dirty="0" err="1" smtClean="0"/>
              <a:t>have</a:t>
            </a:r>
            <a:r>
              <a:rPr lang="fi-FI" sz="3600" dirty="0" smtClean="0"/>
              <a:t> </a:t>
            </a:r>
            <a:r>
              <a:rPr lang="fi-FI" sz="3600" dirty="0" err="1" smtClean="0"/>
              <a:t>actions</a:t>
            </a:r>
            <a:r>
              <a:rPr lang="fi-FI" sz="3600" dirty="0" smtClean="0"/>
              <a:t> to </a:t>
            </a:r>
            <a:r>
              <a:rPr lang="fi-FI" sz="3600" dirty="0" err="1" smtClean="0"/>
              <a:t>promote</a:t>
            </a:r>
            <a:r>
              <a:rPr lang="fi-FI" sz="3600" dirty="0" smtClean="0"/>
              <a:t> </a:t>
            </a:r>
            <a:r>
              <a:rPr lang="fi-FI" sz="3600" dirty="0" err="1" smtClean="0"/>
              <a:t>exercising</a:t>
            </a:r>
            <a:r>
              <a:rPr lang="fi-FI" sz="3600" dirty="0" smtClean="0"/>
              <a:t>  in </a:t>
            </a:r>
            <a:r>
              <a:rPr lang="fi-FI" sz="3600" dirty="0" err="1" smtClean="0"/>
              <a:t>every</a:t>
            </a:r>
            <a:r>
              <a:rPr lang="fi-FI" sz="3600" dirty="0" smtClean="0"/>
              <a:t> </a:t>
            </a:r>
            <a:r>
              <a:rPr lang="fi-FI" sz="3600" dirty="0" err="1" smtClean="0"/>
              <a:t>age-classes</a:t>
            </a:r>
            <a:r>
              <a:rPr lang="fi-FI" sz="3600" dirty="0" smtClean="0"/>
              <a:t> 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fi-FI" sz="3600" dirty="0" smtClean="0"/>
              <a:t>In the </a:t>
            </a:r>
            <a:r>
              <a:rPr lang="fi-FI" sz="3600" dirty="0" err="1" smtClean="0"/>
              <a:t>project</a:t>
            </a:r>
            <a:r>
              <a:rPr lang="fi-FI" sz="3600" dirty="0" smtClean="0"/>
              <a:t> is </a:t>
            </a:r>
            <a:r>
              <a:rPr lang="fi-FI" sz="3600" dirty="0" err="1" smtClean="0"/>
              <a:t>good</a:t>
            </a:r>
            <a:r>
              <a:rPr lang="fi-FI" sz="3600" dirty="0" smtClean="0"/>
              <a:t> to </a:t>
            </a:r>
            <a:r>
              <a:rPr lang="fi-FI" sz="3600" dirty="0" err="1" smtClean="0"/>
              <a:t>have</a:t>
            </a:r>
            <a:r>
              <a:rPr lang="fi-FI" sz="3600" dirty="0" smtClean="0"/>
              <a:t> </a:t>
            </a:r>
            <a:r>
              <a:rPr lang="fi-FI" sz="3600" dirty="0" err="1" smtClean="0"/>
              <a:t>partners</a:t>
            </a:r>
            <a:r>
              <a:rPr lang="fi-FI" sz="3600" dirty="0" smtClean="0"/>
              <a:t> </a:t>
            </a:r>
            <a:r>
              <a:rPr lang="fi-FI" sz="3600" dirty="0" err="1" smtClean="0"/>
              <a:t>from</a:t>
            </a:r>
            <a:r>
              <a:rPr lang="fi-FI" sz="3600" dirty="0" smtClean="0"/>
              <a:t> </a:t>
            </a:r>
            <a:r>
              <a:rPr lang="fi-FI" sz="3600" dirty="0" err="1" smtClean="0"/>
              <a:t>different</a:t>
            </a:r>
            <a:r>
              <a:rPr lang="fi-FI" sz="3600" dirty="0" smtClean="0"/>
              <a:t> </a:t>
            </a:r>
            <a:r>
              <a:rPr lang="fi-FI" sz="3600" dirty="0" err="1" smtClean="0"/>
              <a:t>backgrounds</a:t>
            </a:r>
            <a:endParaRPr lang="fi-FI" sz="3600" dirty="0" smtClean="0"/>
          </a:p>
          <a:p>
            <a:pPr lvl="0" algn="l"/>
            <a:r>
              <a:rPr lang="fi-FI" sz="3600" dirty="0" smtClean="0"/>
              <a:t>	(</a:t>
            </a:r>
            <a:r>
              <a:rPr lang="fi-FI" sz="3600" dirty="0" err="1" smtClean="0"/>
              <a:t>universities</a:t>
            </a:r>
            <a:r>
              <a:rPr lang="fi-FI" sz="3600" dirty="0" smtClean="0"/>
              <a:t>, </a:t>
            </a:r>
            <a:r>
              <a:rPr lang="fi-FI" sz="3600" dirty="0" err="1" smtClean="0"/>
              <a:t>sports</a:t>
            </a:r>
            <a:r>
              <a:rPr lang="fi-FI" sz="3600" dirty="0" smtClean="0"/>
              <a:t> </a:t>
            </a:r>
            <a:r>
              <a:rPr lang="fi-FI" sz="3600" dirty="0" err="1" smtClean="0"/>
              <a:t>organisations</a:t>
            </a:r>
            <a:r>
              <a:rPr lang="fi-FI" sz="3600" dirty="0" smtClean="0"/>
              <a:t>, 	</a:t>
            </a:r>
            <a:r>
              <a:rPr lang="fi-FI" sz="3600" dirty="0" err="1" smtClean="0"/>
              <a:t>associations</a:t>
            </a:r>
            <a:r>
              <a:rPr lang="fi-FI" sz="3600" dirty="0" smtClean="0"/>
              <a:t> etc.) 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1835696" y="6356350"/>
            <a:ext cx="5904656" cy="365125"/>
          </a:xfrm>
        </p:spPr>
        <p:txBody>
          <a:bodyPr/>
          <a:lstStyle/>
          <a:p>
            <a:endParaRPr lang="fi-FI" dirty="0"/>
          </a:p>
        </p:txBody>
      </p:sp>
      <p:pic>
        <p:nvPicPr>
          <p:cNvPr id="7" name="Kuva 6" descr="http://www.ingo.fi/template/images/pages/esli-who.gi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83768" y="6259243"/>
            <a:ext cx="1002030" cy="51371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Kuva 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98291" y="6365288"/>
            <a:ext cx="1564640" cy="4076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9233856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1296144"/>
          </a:xfrm>
        </p:spPr>
        <p:txBody>
          <a:bodyPr>
            <a:normAutofit fontScale="90000"/>
          </a:bodyPr>
          <a:lstStyle/>
          <a:p>
            <a:r>
              <a:rPr lang="fi-FI" sz="2000" dirty="0" err="1" smtClean="0">
                <a:latin typeface="Adobe Heiti Std R" pitchFamily="34" charset="-128"/>
                <a:ea typeface="Adobe Heiti Std R" pitchFamily="34" charset="-128"/>
              </a:rPr>
              <a:t>Rural</a:t>
            </a:r>
            <a:r>
              <a:rPr lang="fi-FI" sz="2000" dirty="0" smtClean="0">
                <a:latin typeface="Adobe Heiti Std R" pitchFamily="34" charset="-128"/>
                <a:ea typeface="Adobe Heiti Std R" pitchFamily="34" charset="-128"/>
              </a:rPr>
              <a:t> Health &amp; Sport</a:t>
            </a:r>
            <a:br>
              <a:rPr lang="fi-FI" sz="2000" dirty="0" smtClean="0">
                <a:latin typeface="Adobe Heiti Std R" pitchFamily="34" charset="-128"/>
                <a:ea typeface="Adobe Heiti Std R" pitchFamily="34" charset="-128"/>
              </a:rPr>
            </a:br>
            <a:r>
              <a:rPr lang="fi-FI" sz="2000" dirty="0" err="1" smtClean="0">
                <a:latin typeface="Adobe Heiti Std R" pitchFamily="34" charset="-128"/>
                <a:ea typeface="Adobe Heiti Std R" pitchFamily="34" charset="-128"/>
              </a:rPr>
              <a:t>partners</a:t>
            </a:r>
            <a:r>
              <a:rPr lang="fi-FI" sz="2000" dirty="0" smtClean="0">
                <a:latin typeface="Adobe Heiti Std R" pitchFamily="34" charset="-128"/>
                <a:ea typeface="Adobe Heiti Std R" pitchFamily="34" charset="-128"/>
              </a:rPr>
              <a:t/>
            </a:r>
            <a:br>
              <a:rPr lang="fi-FI" sz="2000" dirty="0" smtClean="0">
                <a:latin typeface="Adobe Heiti Std R" pitchFamily="34" charset="-128"/>
                <a:ea typeface="Adobe Heiti Std R" pitchFamily="34" charset="-128"/>
              </a:rPr>
            </a:br>
            <a:r>
              <a:rPr lang="fi-FI" sz="2000" dirty="0" smtClean="0">
                <a:latin typeface="Adobe Heiti Std R" pitchFamily="34" charset="-128"/>
                <a:ea typeface="Adobe Heiti Std R" pitchFamily="34" charset="-128"/>
              </a:rPr>
              <a:t>In </a:t>
            </a:r>
            <a:r>
              <a:rPr lang="fi-FI" sz="2000" dirty="0" err="1" smtClean="0">
                <a:latin typeface="Adobe Heiti Std R" pitchFamily="34" charset="-128"/>
                <a:ea typeface="Adobe Heiti Std R" pitchFamily="34" charset="-128"/>
              </a:rPr>
              <a:t>every</a:t>
            </a:r>
            <a:r>
              <a:rPr lang="fi-FI" sz="2000" dirty="0" smtClean="0">
                <a:latin typeface="Adobe Heiti Std R" pitchFamily="34" charset="-128"/>
                <a:ea typeface="Adobe Heiti Std R" pitchFamily="34" charset="-128"/>
              </a:rPr>
              <a:t> country </a:t>
            </a:r>
            <a:r>
              <a:rPr lang="fi-FI" sz="2000" dirty="0" err="1" smtClean="0">
                <a:latin typeface="Adobe Heiti Std R" pitchFamily="34" charset="-128"/>
                <a:ea typeface="Adobe Heiti Std R" pitchFamily="34" charset="-128"/>
              </a:rPr>
              <a:t>we</a:t>
            </a:r>
            <a:r>
              <a:rPr lang="fi-FI" sz="2000" dirty="0" smtClean="0">
                <a:latin typeface="Adobe Heiti Std R" pitchFamily="34" charset="-128"/>
                <a:ea typeface="Adobe Heiti Std R" pitchFamily="34" charset="-128"/>
              </a:rPr>
              <a:t> </a:t>
            </a:r>
            <a:r>
              <a:rPr lang="fi-FI" sz="2000" dirty="0" err="1" smtClean="0">
                <a:latin typeface="Adobe Heiti Std R" pitchFamily="34" charset="-128"/>
                <a:ea typeface="Adobe Heiti Std R" pitchFamily="34" charset="-128"/>
              </a:rPr>
              <a:t>must</a:t>
            </a:r>
            <a:r>
              <a:rPr lang="fi-FI" sz="2000" dirty="0" smtClean="0">
                <a:latin typeface="Adobe Heiti Std R" pitchFamily="34" charset="-128"/>
                <a:ea typeface="Adobe Heiti Std R" pitchFamily="34" charset="-128"/>
              </a:rPr>
              <a:t> </a:t>
            </a:r>
            <a:r>
              <a:rPr lang="fi-FI" sz="2000" dirty="0" err="1" smtClean="0">
                <a:latin typeface="Adobe Heiti Std R" pitchFamily="34" charset="-128"/>
                <a:ea typeface="Adobe Heiti Std R" pitchFamily="34" charset="-128"/>
              </a:rPr>
              <a:t>think</a:t>
            </a:r>
            <a:r>
              <a:rPr lang="fi-FI" sz="2000" dirty="0" smtClean="0">
                <a:latin typeface="Adobe Heiti Std R" pitchFamily="34" charset="-128"/>
                <a:ea typeface="Adobe Heiti Std R" pitchFamily="34" charset="-128"/>
              </a:rPr>
              <a:t> of </a:t>
            </a:r>
            <a:r>
              <a:rPr lang="fi-FI" sz="2000" dirty="0" err="1" smtClean="0">
                <a:latin typeface="Adobe Heiti Std R" pitchFamily="34" charset="-128"/>
                <a:ea typeface="Adobe Heiti Std R" pitchFamily="34" charset="-128"/>
              </a:rPr>
              <a:t>these</a:t>
            </a:r>
            <a:r>
              <a:rPr lang="fi-FI" sz="2000" dirty="0" smtClean="0">
                <a:latin typeface="Adobe Heiti Std R" pitchFamily="34" charset="-128"/>
                <a:ea typeface="Adobe Heiti Std R" pitchFamily="34" charset="-128"/>
              </a:rPr>
              <a:t> …</a:t>
            </a:r>
            <a:r>
              <a:rPr lang="fi-FI" sz="2000" dirty="0">
                <a:latin typeface="Adobe Heiti Std R" pitchFamily="34" charset="-128"/>
                <a:ea typeface="Adobe Heiti Std R" pitchFamily="34" charset="-128"/>
              </a:rPr>
              <a:t/>
            </a:r>
            <a:br>
              <a:rPr lang="fi-FI" sz="2000" dirty="0">
                <a:latin typeface="Adobe Heiti Std R" pitchFamily="34" charset="-128"/>
                <a:ea typeface="Adobe Heiti Std R" pitchFamily="34" charset="-128"/>
              </a:rPr>
            </a:br>
            <a:r>
              <a:rPr lang="fi-FI" sz="2000" dirty="0" smtClean="0">
                <a:latin typeface="Adobe Heiti Std R" pitchFamily="34" charset="-128"/>
                <a:ea typeface="Adobe Heiti Std R" pitchFamily="34" charset="-128"/>
              </a:rPr>
              <a:t/>
            </a:r>
            <a:br>
              <a:rPr lang="fi-FI" sz="2000" dirty="0" smtClean="0">
                <a:latin typeface="Adobe Heiti Std R" pitchFamily="34" charset="-128"/>
                <a:ea typeface="Adobe Heiti Std R" pitchFamily="34" charset="-128"/>
              </a:rPr>
            </a:br>
            <a:endParaRPr lang="fi-FI" sz="2000" dirty="0">
              <a:latin typeface="Adobe Heiti Std R" pitchFamily="34" charset="-128"/>
              <a:ea typeface="Adobe Heiti Std R" pitchFamily="34" charset="-128"/>
            </a:endParaRP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1835696" y="6356350"/>
            <a:ext cx="5904656" cy="365125"/>
          </a:xfrm>
        </p:spPr>
        <p:txBody>
          <a:bodyPr/>
          <a:lstStyle/>
          <a:p>
            <a:endParaRPr lang="fi-FI" dirty="0"/>
          </a:p>
        </p:txBody>
      </p:sp>
      <p:pic>
        <p:nvPicPr>
          <p:cNvPr id="7" name="Kuva 6" descr="http://www.ingo.fi/template/images/pages/esli-who.gi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83768" y="6259243"/>
            <a:ext cx="1002030" cy="51371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Kuva 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98291" y="6365288"/>
            <a:ext cx="1564640" cy="40767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9" name="Kaaviokuva 8"/>
          <p:cNvGraphicFramePr/>
          <p:nvPr>
            <p:extLst>
              <p:ext uri="{D42A27DB-BD31-4B8C-83A1-F6EECF244321}">
                <p14:modId xmlns:p14="http://schemas.microsoft.com/office/powerpoint/2010/main" xmlns="" val="254598529"/>
              </p:ext>
            </p:extLst>
          </p:nvPr>
        </p:nvGraphicFramePr>
        <p:xfrm>
          <a:off x="-180528" y="2282744"/>
          <a:ext cx="5076056" cy="32396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44144" y="2334605"/>
            <a:ext cx="4799856" cy="32024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kstiruutu 9"/>
          <p:cNvSpPr txBox="1"/>
          <p:nvPr/>
        </p:nvSpPr>
        <p:spPr>
          <a:xfrm>
            <a:off x="5004048" y="3722166"/>
            <a:ext cx="9671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err="1" smtClean="0"/>
              <a:t>Lecturer</a:t>
            </a:r>
            <a:endParaRPr lang="fi-FI" dirty="0"/>
          </a:p>
        </p:txBody>
      </p:sp>
      <p:sp>
        <p:nvSpPr>
          <p:cNvPr id="14" name="Tekstiruutu 13"/>
          <p:cNvSpPr txBox="1"/>
          <p:nvPr/>
        </p:nvSpPr>
        <p:spPr>
          <a:xfrm>
            <a:off x="6471204" y="3751141"/>
            <a:ext cx="12517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Association</a:t>
            </a:r>
            <a:endParaRPr lang="fi-FI" dirty="0"/>
          </a:p>
        </p:txBody>
      </p:sp>
      <p:sp>
        <p:nvSpPr>
          <p:cNvPr id="15" name="Tekstiruutu 14"/>
          <p:cNvSpPr txBox="1"/>
          <p:nvPr/>
        </p:nvSpPr>
        <p:spPr>
          <a:xfrm>
            <a:off x="7956376" y="3748487"/>
            <a:ext cx="11546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err="1" smtClean="0"/>
              <a:t>Enterprice</a:t>
            </a:r>
            <a:endParaRPr lang="fi-FI" dirty="0"/>
          </a:p>
        </p:txBody>
      </p:sp>
      <p:sp>
        <p:nvSpPr>
          <p:cNvPr id="11" name="Tekstiruutu 10"/>
          <p:cNvSpPr txBox="1"/>
          <p:nvPr/>
        </p:nvSpPr>
        <p:spPr>
          <a:xfrm>
            <a:off x="6740599" y="1412776"/>
            <a:ext cx="19313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err="1" smtClean="0"/>
              <a:t>I’m</a:t>
            </a:r>
            <a:r>
              <a:rPr lang="fi-FI" dirty="0" smtClean="0"/>
              <a:t> with </a:t>
            </a:r>
            <a:r>
              <a:rPr lang="fi-FI" dirty="0" err="1" smtClean="0"/>
              <a:t>because</a:t>
            </a:r>
            <a:r>
              <a:rPr lang="fi-FI" dirty="0" smtClean="0"/>
              <a:t>…</a:t>
            </a:r>
            <a:endParaRPr lang="fi-FI" dirty="0"/>
          </a:p>
        </p:txBody>
      </p:sp>
      <p:sp>
        <p:nvSpPr>
          <p:cNvPr id="12" name="Tekstiruutu 11"/>
          <p:cNvSpPr txBox="1"/>
          <p:nvPr/>
        </p:nvSpPr>
        <p:spPr>
          <a:xfrm>
            <a:off x="6740599" y="5559043"/>
            <a:ext cx="2372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err="1" smtClean="0"/>
              <a:t>I’m</a:t>
            </a:r>
            <a:r>
              <a:rPr lang="fi-FI" dirty="0" smtClean="0"/>
              <a:t> </a:t>
            </a:r>
            <a:r>
              <a:rPr lang="fi-FI" dirty="0" err="1" smtClean="0"/>
              <a:t>not</a:t>
            </a:r>
            <a:r>
              <a:rPr lang="fi-FI" dirty="0" smtClean="0"/>
              <a:t> with </a:t>
            </a:r>
            <a:r>
              <a:rPr lang="fi-FI" dirty="0" err="1" smtClean="0"/>
              <a:t>because</a:t>
            </a:r>
            <a:r>
              <a:rPr lang="fi-FI" dirty="0" smtClean="0"/>
              <a:t> …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xmlns="" val="42062772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fi-FI" dirty="0" err="1" smtClean="0">
                <a:latin typeface="Adobe Heiti Std R" pitchFamily="34" charset="-128"/>
                <a:ea typeface="Adobe Heiti Std R" pitchFamily="34" charset="-128"/>
              </a:rPr>
              <a:t>Rural</a:t>
            </a:r>
            <a:r>
              <a:rPr lang="fi-FI" dirty="0" smtClean="0">
                <a:latin typeface="Adobe Heiti Std R" pitchFamily="34" charset="-128"/>
                <a:ea typeface="Adobe Heiti Std R" pitchFamily="34" charset="-128"/>
              </a:rPr>
              <a:t> Health &amp; Sport</a:t>
            </a:r>
            <a:br>
              <a:rPr lang="fi-FI" dirty="0" smtClean="0">
                <a:latin typeface="Adobe Heiti Std R" pitchFamily="34" charset="-128"/>
                <a:ea typeface="Adobe Heiti Std R" pitchFamily="34" charset="-128"/>
              </a:rPr>
            </a:br>
            <a:r>
              <a:rPr lang="en-US" dirty="0"/>
              <a:t>good practices</a:t>
            </a:r>
            <a:br>
              <a:rPr lang="en-US" dirty="0"/>
            </a:br>
            <a:endParaRPr lang="fi-FI" dirty="0">
              <a:latin typeface="Adobe Heiti Std R" pitchFamily="34" charset="-128"/>
              <a:ea typeface="Adobe Heiti Std R" pitchFamily="34" charset="-128"/>
            </a:endParaRP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899592" y="1801416"/>
            <a:ext cx="3456384" cy="463044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From Finland (</a:t>
            </a:r>
            <a:r>
              <a:rPr lang="en-US" sz="2800" dirty="0" err="1"/>
              <a:t>E</a:t>
            </a:r>
            <a:r>
              <a:rPr lang="en-US" sz="2800" dirty="0" err="1" smtClean="0"/>
              <a:t>sli</a:t>
            </a:r>
            <a:r>
              <a:rPr lang="en-US" sz="2800" dirty="0" smtClean="0"/>
              <a:t>) </a:t>
            </a:r>
          </a:p>
          <a:p>
            <a:r>
              <a:rPr lang="en-US" sz="2800" dirty="0"/>
              <a:t>-</a:t>
            </a:r>
            <a:r>
              <a:rPr lang="en-US" sz="2800" dirty="0" smtClean="0"/>
              <a:t>Get on Moving with Your Dad!</a:t>
            </a:r>
          </a:p>
          <a:p>
            <a:pPr marL="457200" indent="-457200">
              <a:buFontTx/>
              <a:buChar char="-"/>
            </a:pPr>
            <a:r>
              <a:rPr lang="en-US" sz="2800" dirty="0" smtClean="0"/>
              <a:t>Sport trailer (with different kinds of apparatus)</a:t>
            </a:r>
          </a:p>
          <a:p>
            <a:pPr marL="457200" indent="-457200">
              <a:buFontTx/>
              <a:buChar char="-"/>
            </a:pPr>
            <a:r>
              <a:rPr lang="en-US" sz="2800" dirty="0" smtClean="0"/>
              <a:t>Sports calendar</a:t>
            </a:r>
            <a:r>
              <a:rPr lang="en-US" dirty="0" smtClean="0"/>
              <a:t> 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1835696" y="6356350"/>
            <a:ext cx="5904656" cy="365125"/>
          </a:xfrm>
        </p:spPr>
        <p:txBody>
          <a:bodyPr/>
          <a:lstStyle/>
          <a:p>
            <a:endParaRPr lang="fi-FI" dirty="0"/>
          </a:p>
        </p:txBody>
      </p:sp>
      <p:pic>
        <p:nvPicPr>
          <p:cNvPr id="7" name="Kuva 6" descr="http://www.ingo.fi/template/images/pages/esli-who.gi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83768" y="6259243"/>
            <a:ext cx="1002030" cy="51371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Kuva 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98291" y="6365288"/>
            <a:ext cx="1564640" cy="40767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kstiruutu 4"/>
          <p:cNvSpPr txBox="1"/>
          <p:nvPr/>
        </p:nvSpPr>
        <p:spPr>
          <a:xfrm>
            <a:off x="4916016" y="1772816"/>
            <a:ext cx="338437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From 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  <a:t>Finland (Mamk)</a:t>
            </a:r>
          </a:p>
          <a:p>
            <a:endParaRPr lang="en-US" sz="28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-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</a:rPr>
              <a:t>Wellfear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 measuring methods</a:t>
            </a:r>
          </a:p>
          <a:p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- Event planning with communities</a:t>
            </a:r>
          </a:p>
          <a:p>
            <a:endParaRPr lang="fi-FI" sz="28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081278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1470025"/>
          </a:xfrm>
        </p:spPr>
        <p:txBody>
          <a:bodyPr/>
          <a:lstStyle/>
          <a:p>
            <a:r>
              <a:rPr lang="fi-FI" dirty="0" err="1" smtClean="0">
                <a:latin typeface="Adobe Heiti Std R" pitchFamily="34" charset="-128"/>
                <a:ea typeface="Adobe Heiti Std R" pitchFamily="34" charset="-128"/>
              </a:rPr>
              <a:t>Rural</a:t>
            </a:r>
            <a:r>
              <a:rPr lang="fi-FI" dirty="0" smtClean="0">
                <a:latin typeface="Adobe Heiti Std R" pitchFamily="34" charset="-128"/>
                <a:ea typeface="Adobe Heiti Std R" pitchFamily="34" charset="-128"/>
              </a:rPr>
              <a:t> Health &amp; Sport</a:t>
            </a:r>
            <a:endParaRPr lang="fi-FI" dirty="0">
              <a:latin typeface="Adobe Heiti Std R" pitchFamily="34" charset="-128"/>
              <a:ea typeface="Adobe Heiti Std R" pitchFamily="34" charset="-128"/>
            </a:endParaRP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467544" y="1628800"/>
            <a:ext cx="8208912" cy="4630443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u="sng" dirty="0" smtClean="0"/>
              <a:t>Result of the project </a:t>
            </a:r>
          </a:p>
          <a:p>
            <a:endParaRPr lang="en-US" dirty="0"/>
          </a:p>
          <a:p>
            <a:r>
              <a:rPr lang="en-US" dirty="0" smtClean="0"/>
              <a:t>Tested digital equipment, that suit for rural communities when promoting sports activities  </a:t>
            </a:r>
          </a:p>
          <a:p>
            <a:endParaRPr lang="en-US" dirty="0"/>
          </a:p>
          <a:p>
            <a:r>
              <a:rPr lang="en-US" dirty="0" smtClean="0"/>
              <a:t>Baltic Sea Rural Sports Calendar </a:t>
            </a:r>
          </a:p>
          <a:p>
            <a:endParaRPr lang="en-US" dirty="0" smtClean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1835696" y="6356350"/>
            <a:ext cx="5904656" cy="365125"/>
          </a:xfrm>
        </p:spPr>
        <p:txBody>
          <a:bodyPr/>
          <a:lstStyle/>
          <a:p>
            <a:endParaRPr lang="fi-FI" dirty="0"/>
          </a:p>
        </p:txBody>
      </p:sp>
      <p:pic>
        <p:nvPicPr>
          <p:cNvPr id="7" name="Kuva 6" descr="http://www.ingo.fi/template/images/pages/esli-who.gi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83768" y="6259243"/>
            <a:ext cx="1002030" cy="51371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Kuva 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98291" y="6365288"/>
            <a:ext cx="1564640" cy="4076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8922422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1470025"/>
          </a:xfrm>
        </p:spPr>
        <p:txBody>
          <a:bodyPr/>
          <a:lstStyle/>
          <a:p>
            <a:endParaRPr lang="fi-FI" dirty="0">
              <a:latin typeface="Adobe Heiti Std R" pitchFamily="34" charset="-128"/>
              <a:ea typeface="Adobe Heiti Std R" pitchFamily="34" charset="-128"/>
            </a:endParaRP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827584" y="1628800"/>
            <a:ext cx="7560840" cy="4630443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2050" name="Picture 2" descr="C:\Users\hmama01\Desktop\TLKK_liikuntaideakalenteri_TULOSTU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7469" y="441278"/>
            <a:ext cx="8678579" cy="6135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3487330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1470025"/>
          </a:xfrm>
        </p:spPr>
        <p:txBody>
          <a:bodyPr/>
          <a:lstStyle/>
          <a:p>
            <a:r>
              <a:rPr lang="fi-FI" dirty="0" err="1" smtClean="0">
                <a:latin typeface="Adobe Heiti Std R" pitchFamily="34" charset="-128"/>
                <a:ea typeface="Adobe Heiti Std R" pitchFamily="34" charset="-128"/>
              </a:rPr>
              <a:t>Rural</a:t>
            </a:r>
            <a:r>
              <a:rPr lang="fi-FI" dirty="0" smtClean="0">
                <a:latin typeface="Adobe Heiti Std R" pitchFamily="34" charset="-128"/>
                <a:ea typeface="Adobe Heiti Std R" pitchFamily="34" charset="-128"/>
              </a:rPr>
              <a:t> Health &amp; Sport</a:t>
            </a:r>
            <a:endParaRPr lang="fi-FI" dirty="0">
              <a:latin typeface="Adobe Heiti Std R" pitchFamily="34" charset="-128"/>
              <a:ea typeface="Adobe Heiti Std R" pitchFamily="34" charset="-128"/>
            </a:endParaRP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827584" y="1628800"/>
            <a:ext cx="7560840" cy="4630443"/>
          </a:xfrm>
        </p:spPr>
        <p:txBody>
          <a:bodyPr>
            <a:normAutofit/>
          </a:bodyPr>
          <a:lstStyle/>
          <a:p>
            <a:r>
              <a:rPr lang="fi-FI" sz="3000" dirty="0" err="1" smtClean="0"/>
              <a:t>We</a:t>
            </a:r>
            <a:r>
              <a:rPr lang="fi-FI" sz="3000" dirty="0" smtClean="0"/>
              <a:t> </a:t>
            </a:r>
            <a:r>
              <a:rPr lang="fi-FI" sz="3000" dirty="0" err="1"/>
              <a:t>have</a:t>
            </a:r>
            <a:r>
              <a:rPr lang="fi-FI" sz="3000" dirty="0"/>
              <a:t> </a:t>
            </a:r>
            <a:r>
              <a:rPr lang="fi-FI" sz="3000" dirty="0" err="1"/>
              <a:t>decided</a:t>
            </a:r>
            <a:r>
              <a:rPr lang="fi-FI" sz="3000" dirty="0"/>
              <a:t> to </a:t>
            </a:r>
            <a:r>
              <a:rPr lang="fi-FI" sz="3000" dirty="0" err="1"/>
              <a:t>aim</a:t>
            </a:r>
            <a:r>
              <a:rPr lang="fi-FI" sz="3000" dirty="0"/>
              <a:t> </a:t>
            </a:r>
            <a:r>
              <a:rPr lang="fi-FI" sz="3000" dirty="0" err="1"/>
              <a:t>this</a:t>
            </a:r>
            <a:r>
              <a:rPr lang="fi-FI" sz="3000" dirty="0"/>
              <a:t> </a:t>
            </a:r>
            <a:r>
              <a:rPr lang="fi-FI" sz="3000" dirty="0" err="1"/>
              <a:t>project</a:t>
            </a:r>
            <a:r>
              <a:rPr lang="fi-FI" sz="3000" dirty="0"/>
              <a:t> to the </a:t>
            </a:r>
            <a:r>
              <a:rPr lang="fi-FI" sz="3000" dirty="0" err="1"/>
              <a:t>political</a:t>
            </a:r>
            <a:r>
              <a:rPr lang="fi-FI" sz="3000" dirty="0"/>
              <a:t> </a:t>
            </a:r>
            <a:r>
              <a:rPr lang="fi-FI" sz="3000" dirty="0" err="1"/>
              <a:t>measure</a:t>
            </a:r>
            <a:r>
              <a:rPr lang="fi-FI" sz="3000" dirty="0"/>
              <a:t> </a:t>
            </a:r>
            <a:r>
              <a:rPr lang="fi-FI" sz="3000" dirty="0" smtClean="0"/>
              <a:t>:</a:t>
            </a:r>
          </a:p>
          <a:p>
            <a:r>
              <a:rPr lang="en-US" b="1" i="1" dirty="0" smtClean="0"/>
              <a:t>To </a:t>
            </a:r>
            <a:r>
              <a:rPr lang="en-US" b="1" i="1" dirty="0"/>
              <a:t>promote voluntary activities in sport, together with social inclusion, equal opportunities and awareness of the importance of health-enhancing physical activity, through increased participation in, and equal access to sport for all.</a:t>
            </a:r>
            <a:endParaRPr lang="fi-FI" sz="4800" b="1" i="1" dirty="0"/>
          </a:p>
          <a:p>
            <a:pPr lvl="0"/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1835696" y="6356350"/>
            <a:ext cx="5904656" cy="365125"/>
          </a:xfrm>
        </p:spPr>
        <p:txBody>
          <a:bodyPr/>
          <a:lstStyle/>
          <a:p>
            <a:endParaRPr lang="fi-FI" dirty="0"/>
          </a:p>
        </p:txBody>
      </p:sp>
      <p:pic>
        <p:nvPicPr>
          <p:cNvPr id="7" name="Kuva 6" descr="http://www.ingo.fi/template/images/pages/esli-who.gi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83768" y="6259243"/>
            <a:ext cx="1002030" cy="51371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Kuva 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98291" y="6365288"/>
            <a:ext cx="1564640" cy="4076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27186013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1470025"/>
          </a:xfrm>
        </p:spPr>
        <p:txBody>
          <a:bodyPr/>
          <a:lstStyle/>
          <a:p>
            <a:r>
              <a:rPr lang="fi-FI" dirty="0" err="1" smtClean="0">
                <a:latin typeface="Adobe Heiti Std R" pitchFamily="34" charset="-128"/>
                <a:ea typeface="Adobe Heiti Std R" pitchFamily="34" charset="-128"/>
              </a:rPr>
              <a:t>Rural</a:t>
            </a:r>
            <a:r>
              <a:rPr lang="fi-FI" dirty="0" smtClean="0">
                <a:latin typeface="Adobe Heiti Std R" pitchFamily="34" charset="-128"/>
                <a:ea typeface="Adobe Heiti Std R" pitchFamily="34" charset="-128"/>
              </a:rPr>
              <a:t> Health &amp; Sport</a:t>
            </a:r>
            <a:endParaRPr lang="fi-FI" dirty="0">
              <a:latin typeface="Adobe Heiti Std R" pitchFamily="34" charset="-128"/>
              <a:ea typeface="Adobe Heiti Std R" pitchFamily="34" charset="-128"/>
            </a:endParaRP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827584" y="1628800"/>
            <a:ext cx="7560840" cy="4630443"/>
          </a:xfrm>
        </p:spPr>
        <p:txBody>
          <a:bodyPr>
            <a:normAutofit/>
          </a:bodyPr>
          <a:lstStyle/>
          <a:p>
            <a:pPr lvl="1" algn="l"/>
            <a:endParaRPr lang="fi-FI" sz="3600" dirty="0" smtClean="0"/>
          </a:p>
          <a:p>
            <a:pPr lvl="1" algn="l"/>
            <a:r>
              <a:rPr lang="fi-FI" sz="3600" dirty="0" smtClean="0"/>
              <a:t>In </a:t>
            </a:r>
            <a:r>
              <a:rPr lang="fi-FI" sz="3600" dirty="0" err="1" smtClean="0">
                <a:ea typeface="Adobe Heiti Std R" pitchFamily="34" charset="-128"/>
              </a:rPr>
              <a:t>Rakvere</a:t>
            </a:r>
            <a:r>
              <a:rPr lang="fi-FI" sz="3600" dirty="0" smtClean="0">
                <a:ea typeface="Adobe Heiti Std R" pitchFamily="34" charset="-128"/>
              </a:rPr>
              <a:t> </a:t>
            </a:r>
            <a:r>
              <a:rPr lang="fi-FI" sz="3600" dirty="0" err="1" smtClean="0">
                <a:ea typeface="Adobe Heiti Std R" pitchFamily="34" charset="-128"/>
              </a:rPr>
              <a:t>we</a:t>
            </a:r>
            <a:r>
              <a:rPr lang="fi-FI" sz="3600" dirty="0" smtClean="0">
                <a:ea typeface="Adobe Heiti Std R" pitchFamily="34" charset="-128"/>
              </a:rPr>
              <a:t> </a:t>
            </a:r>
            <a:r>
              <a:rPr lang="fi-FI" sz="3600" dirty="0" err="1" smtClean="0">
                <a:ea typeface="Adobe Heiti Std R" pitchFamily="34" charset="-128"/>
              </a:rPr>
              <a:t>got</a:t>
            </a:r>
            <a:r>
              <a:rPr lang="fi-FI" sz="3600" dirty="0" smtClean="0">
                <a:ea typeface="Adobe Heiti Std R" pitchFamily="34" charset="-128"/>
              </a:rPr>
              <a:t> an idea to </a:t>
            </a:r>
            <a:r>
              <a:rPr lang="fi-FI" sz="3600" dirty="0" err="1" smtClean="0">
                <a:ea typeface="Adobe Heiti Std R" pitchFamily="34" charset="-128"/>
              </a:rPr>
              <a:t>make</a:t>
            </a:r>
            <a:r>
              <a:rPr lang="fi-FI" sz="3600" dirty="0" smtClean="0">
                <a:ea typeface="Adobe Heiti Std R" pitchFamily="34" charset="-128"/>
              </a:rPr>
              <a:t> a </a:t>
            </a:r>
            <a:r>
              <a:rPr lang="fi-FI" sz="3600" dirty="0" err="1" smtClean="0">
                <a:ea typeface="Adobe Heiti Std R" pitchFamily="34" charset="-128"/>
              </a:rPr>
              <a:t>truck</a:t>
            </a:r>
            <a:r>
              <a:rPr lang="fi-FI" sz="3600" dirty="0" smtClean="0">
                <a:ea typeface="Adobe Heiti Std R" pitchFamily="34" charset="-128"/>
              </a:rPr>
              <a:t> </a:t>
            </a:r>
            <a:r>
              <a:rPr lang="fi-FI" sz="3600" dirty="0" err="1" smtClean="0">
                <a:ea typeface="Adobe Heiti Std R" pitchFamily="34" charset="-128"/>
              </a:rPr>
              <a:t>tournee</a:t>
            </a:r>
            <a:r>
              <a:rPr lang="fi-FI" sz="3600" dirty="0" smtClean="0">
                <a:ea typeface="Adobe Heiti Std R" pitchFamily="34" charset="-128"/>
              </a:rPr>
              <a:t> </a:t>
            </a:r>
            <a:r>
              <a:rPr lang="fi-FI" sz="3600" dirty="0" err="1" smtClean="0">
                <a:ea typeface="Adobe Heiti Std R" pitchFamily="34" charset="-128"/>
              </a:rPr>
              <a:t>around</a:t>
            </a:r>
            <a:r>
              <a:rPr lang="fi-FI" sz="3600" dirty="0" smtClean="0">
                <a:ea typeface="Adobe Heiti Std R" pitchFamily="34" charset="-128"/>
              </a:rPr>
              <a:t> </a:t>
            </a:r>
            <a:r>
              <a:rPr lang="fi-FI" sz="3600" dirty="0" err="1" smtClean="0">
                <a:ea typeface="Adobe Heiti Std R" pitchFamily="34" charset="-128"/>
              </a:rPr>
              <a:t>Baltic</a:t>
            </a:r>
            <a:r>
              <a:rPr lang="fi-FI" sz="3600" dirty="0" smtClean="0">
                <a:ea typeface="Adobe Heiti Std R" pitchFamily="34" charset="-128"/>
              </a:rPr>
              <a:t> </a:t>
            </a:r>
            <a:r>
              <a:rPr lang="fi-FI" sz="3600" dirty="0" err="1" smtClean="0">
                <a:ea typeface="Adobe Heiti Std R" pitchFamily="34" charset="-128"/>
              </a:rPr>
              <a:t>sea</a:t>
            </a:r>
            <a:r>
              <a:rPr lang="fi-FI" sz="3600" dirty="0" smtClean="0">
                <a:ea typeface="Adobe Heiti Std R" pitchFamily="34" charset="-128"/>
              </a:rPr>
              <a:t> </a:t>
            </a:r>
            <a:r>
              <a:rPr lang="fi-FI" sz="3600" dirty="0" err="1" smtClean="0">
                <a:ea typeface="Adobe Heiti Std R" pitchFamily="34" charset="-128"/>
              </a:rPr>
              <a:t>rural</a:t>
            </a:r>
            <a:r>
              <a:rPr lang="fi-FI" sz="3600" dirty="0" smtClean="0">
                <a:ea typeface="Adobe Heiti Std R" pitchFamily="34" charset="-128"/>
              </a:rPr>
              <a:t> </a:t>
            </a:r>
            <a:r>
              <a:rPr lang="fi-FI" sz="3600" dirty="0" err="1" smtClean="0">
                <a:ea typeface="Adobe Heiti Std R" pitchFamily="34" charset="-128"/>
              </a:rPr>
              <a:t>areas</a:t>
            </a:r>
            <a:r>
              <a:rPr lang="fi-FI" sz="3600" dirty="0" smtClean="0">
                <a:ea typeface="Adobe Heiti Std R" pitchFamily="34" charset="-128"/>
              </a:rPr>
              <a:t> to </a:t>
            </a:r>
            <a:r>
              <a:rPr lang="fi-FI" sz="3600" dirty="0" err="1" smtClean="0">
                <a:ea typeface="Adobe Heiti Std R" pitchFamily="34" charset="-128"/>
              </a:rPr>
              <a:t>promote</a:t>
            </a:r>
            <a:r>
              <a:rPr lang="fi-FI" sz="3600" dirty="0" smtClean="0">
                <a:ea typeface="Adobe Heiti Std R" pitchFamily="34" charset="-128"/>
              </a:rPr>
              <a:t> </a:t>
            </a:r>
            <a:r>
              <a:rPr lang="en-US" sz="3600" b="1" i="1" dirty="0"/>
              <a:t>health-enhancing physical </a:t>
            </a:r>
            <a:r>
              <a:rPr lang="en-US" sz="3600" b="1" i="1" dirty="0" smtClean="0"/>
              <a:t>activity</a:t>
            </a:r>
          </a:p>
          <a:p>
            <a:pPr lvl="1" algn="l"/>
            <a:r>
              <a:rPr lang="en-US" sz="3600" dirty="0" smtClean="0"/>
              <a:t>of the citizens of the villages in the countryside. </a:t>
            </a:r>
            <a:endParaRPr lang="fi-FI" dirty="0"/>
          </a:p>
          <a:p>
            <a:pPr lvl="0"/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1835696" y="6356350"/>
            <a:ext cx="5904656" cy="365125"/>
          </a:xfrm>
        </p:spPr>
        <p:txBody>
          <a:bodyPr/>
          <a:lstStyle/>
          <a:p>
            <a:endParaRPr lang="fi-FI" dirty="0"/>
          </a:p>
        </p:txBody>
      </p:sp>
      <p:pic>
        <p:nvPicPr>
          <p:cNvPr id="7" name="Kuva 6" descr="http://www.ingo.fi/template/images/pages/esli-who.gi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83768" y="6259243"/>
            <a:ext cx="1002030" cy="51371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Kuva 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98291" y="6365288"/>
            <a:ext cx="1564640" cy="4076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41719966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1470025"/>
          </a:xfrm>
        </p:spPr>
        <p:txBody>
          <a:bodyPr/>
          <a:lstStyle/>
          <a:p>
            <a:r>
              <a:rPr lang="fi-FI" dirty="0" err="1" smtClean="0">
                <a:latin typeface="Adobe Heiti Std R" pitchFamily="34" charset="-128"/>
                <a:ea typeface="Adobe Heiti Std R" pitchFamily="34" charset="-128"/>
              </a:rPr>
              <a:t>Rural</a:t>
            </a:r>
            <a:r>
              <a:rPr lang="fi-FI" dirty="0" smtClean="0">
                <a:latin typeface="Adobe Heiti Std R" pitchFamily="34" charset="-128"/>
                <a:ea typeface="Adobe Heiti Std R" pitchFamily="34" charset="-128"/>
              </a:rPr>
              <a:t> Health &amp; Sport</a:t>
            </a:r>
            <a:endParaRPr lang="fi-FI" dirty="0">
              <a:latin typeface="Adobe Heiti Std R" pitchFamily="34" charset="-128"/>
              <a:ea typeface="Adobe Heiti Std R" pitchFamily="34" charset="-128"/>
            </a:endParaRP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827584" y="1628800"/>
            <a:ext cx="7560840" cy="4630443"/>
          </a:xfrm>
        </p:spPr>
        <p:txBody>
          <a:bodyPr>
            <a:normAutofit/>
          </a:bodyPr>
          <a:lstStyle/>
          <a:p>
            <a:pPr lvl="1" algn="l"/>
            <a:endParaRPr lang="fi-FI" sz="3600" dirty="0" smtClean="0"/>
          </a:p>
          <a:p>
            <a:pPr lvl="0"/>
            <a:r>
              <a:rPr lang="fi-FI" dirty="0">
                <a:hlinkClick r:id="rId2"/>
              </a:rPr>
              <a:t>http://</a:t>
            </a:r>
            <a:r>
              <a:rPr lang="fi-FI" dirty="0" smtClean="0">
                <a:hlinkClick r:id="rId2"/>
              </a:rPr>
              <a:t>eacea.ec.europa.eu/erasmus-plus/actions/sport</a:t>
            </a:r>
            <a:endParaRPr lang="fi-FI" dirty="0" smtClean="0"/>
          </a:p>
          <a:p>
            <a:pPr lvl="0"/>
            <a:r>
              <a:rPr lang="en-US" dirty="0" smtClean="0"/>
              <a:t>AIM: develop</a:t>
            </a:r>
            <a:r>
              <a:rPr lang="en-US" dirty="0"/>
              <a:t>, transfer and implement </a:t>
            </a:r>
            <a:r>
              <a:rPr lang="en-US" b="1" dirty="0"/>
              <a:t>innovative practices</a:t>
            </a:r>
            <a:r>
              <a:rPr lang="en-US" dirty="0"/>
              <a:t> in different areas relating to </a:t>
            </a:r>
            <a:r>
              <a:rPr lang="en-US" b="1" dirty="0"/>
              <a:t>sport </a:t>
            </a:r>
            <a:r>
              <a:rPr lang="en-US" dirty="0"/>
              <a:t>and </a:t>
            </a:r>
            <a:r>
              <a:rPr lang="en-US" b="1" dirty="0"/>
              <a:t>physical activity</a:t>
            </a:r>
            <a:r>
              <a:rPr lang="en-US" dirty="0"/>
              <a:t> between various </a:t>
            </a:r>
            <a:r>
              <a:rPr lang="en-US" b="1" dirty="0" err="1"/>
              <a:t>organisations</a:t>
            </a:r>
            <a:r>
              <a:rPr lang="en-US" b="1" dirty="0"/>
              <a:t> and actors</a:t>
            </a:r>
            <a:r>
              <a:rPr lang="en-US" dirty="0"/>
              <a:t> in and outside sport.</a:t>
            </a:r>
            <a:endParaRPr lang="fi-FI" dirty="0" smtClean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1835696" y="6356350"/>
            <a:ext cx="5904656" cy="365125"/>
          </a:xfrm>
        </p:spPr>
        <p:txBody>
          <a:bodyPr/>
          <a:lstStyle/>
          <a:p>
            <a:endParaRPr lang="fi-FI" dirty="0"/>
          </a:p>
        </p:txBody>
      </p:sp>
      <p:pic>
        <p:nvPicPr>
          <p:cNvPr id="7" name="Kuva 6" descr="http://www.ingo.fi/template/images/pages/esli-who.gif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83768" y="6259243"/>
            <a:ext cx="1002030" cy="51371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Kuva 7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98291" y="6365288"/>
            <a:ext cx="1564640" cy="4076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2104386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1470025"/>
          </a:xfrm>
        </p:spPr>
        <p:txBody>
          <a:bodyPr/>
          <a:lstStyle/>
          <a:p>
            <a:r>
              <a:rPr lang="fi-FI" dirty="0" err="1" smtClean="0">
                <a:latin typeface="Adobe Heiti Std R" pitchFamily="34" charset="-128"/>
                <a:ea typeface="Adobe Heiti Std R" pitchFamily="34" charset="-128"/>
              </a:rPr>
              <a:t>Rural</a:t>
            </a:r>
            <a:r>
              <a:rPr lang="fi-FI" dirty="0" smtClean="0">
                <a:latin typeface="Adobe Heiti Std R" pitchFamily="34" charset="-128"/>
                <a:ea typeface="Adobe Heiti Std R" pitchFamily="34" charset="-128"/>
              </a:rPr>
              <a:t> Health &amp; Sport</a:t>
            </a:r>
            <a:endParaRPr lang="fi-FI" dirty="0">
              <a:latin typeface="Adobe Heiti Std R" pitchFamily="34" charset="-128"/>
              <a:ea typeface="Adobe Heiti Std R" pitchFamily="34" charset="-128"/>
            </a:endParaRP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827584" y="1628800"/>
            <a:ext cx="7560840" cy="4630443"/>
          </a:xfrm>
        </p:spPr>
        <p:txBody>
          <a:bodyPr>
            <a:normAutofit/>
          </a:bodyPr>
          <a:lstStyle/>
          <a:p>
            <a:pPr lvl="1" algn="l"/>
            <a:endParaRPr lang="fi-FI" sz="3600" dirty="0" smtClean="0"/>
          </a:p>
          <a:p>
            <a:pPr lvl="0"/>
            <a:r>
              <a:rPr lang="en-US" dirty="0" smtClean="0"/>
              <a:t>To carry out: EU </a:t>
            </a:r>
            <a:r>
              <a:rPr lang="en-US" dirty="0"/>
              <a:t>Physical Activity Guidelines, EU Guidelines on Dual Careers of Athletes, Principles on good governance in </a:t>
            </a:r>
            <a:r>
              <a:rPr lang="en-US" dirty="0" smtClean="0"/>
              <a:t>sport</a:t>
            </a:r>
          </a:p>
          <a:p>
            <a:pPr lvl="0"/>
            <a:r>
              <a:rPr lang="en-US" dirty="0" smtClean="0"/>
              <a:t>A </a:t>
            </a:r>
            <a:r>
              <a:rPr lang="en-US" dirty="0"/>
              <a:t>particular focus will be put on projects that address </a:t>
            </a:r>
            <a:endParaRPr lang="en-US" dirty="0" smtClean="0"/>
          </a:p>
          <a:p>
            <a:pPr lvl="0"/>
            <a:r>
              <a:rPr lang="en-US" b="1" dirty="0" smtClean="0"/>
              <a:t>grassroots sports</a:t>
            </a:r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1835696" y="6356350"/>
            <a:ext cx="5904656" cy="365125"/>
          </a:xfrm>
        </p:spPr>
        <p:txBody>
          <a:bodyPr/>
          <a:lstStyle/>
          <a:p>
            <a:endParaRPr lang="fi-FI" dirty="0"/>
          </a:p>
        </p:txBody>
      </p:sp>
      <p:pic>
        <p:nvPicPr>
          <p:cNvPr id="7" name="Kuva 6" descr="http://www.ingo.fi/template/images/pages/esli-who.gi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83768" y="6259243"/>
            <a:ext cx="1002030" cy="51371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Kuva 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98291" y="6365288"/>
            <a:ext cx="1564640" cy="4076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5016489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1470025"/>
          </a:xfrm>
        </p:spPr>
        <p:txBody>
          <a:bodyPr/>
          <a:lstStyle/>
          <a:p>
            <a:r>
              <a:rPr lang="fi-FI" dirty="0" err="1" smtClean="0">
                <a:latin typeface="Adobe Heiti Std R" pitchFamily="34" charset="-128"/>
                <a:ea typeface="Adobe Heiti Std R" pitchFamily="34" charset="-128"/>
              </a:rPr>
              <a:t>Rural</a:t>
            </a:r>
            <a:r>
              <a:rPr lang="fi-FI" dirty="0" smtClean="0">
                <a:latin typeface="Adobe Heiti Std R" pitchFamily="34" charset="-128"/>
                <a:ea typeface="Adobe Heiti Std R" pitchFamily="34" charset="-128"/>
              </a:rPr>
              <a:t> Health &amp; Sport</a:t>
            </a:r>
            <a:endParaRPr lang="fi-FI" dirty="0">
              <a:latin typeface="Adobe Heiti Std R" pitchFamily="34" charset="-128"/>
              <a:ea typeface="Adobe Heiti Std R" pitchFamily="34" charset="-128"/>
            </a:endParaRP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827584" y="1628800"/>
            <a:ext cx="7560840" cy="4630443"/>
          </a:xfrm>
        </p:spPr>
        <p:txBody>
          <a:bodyPr>
            <a:normAutofit/>
          </a:bodyPr>
          <a:lstStyle/>
          <a:p>
            <a:pPr lvl="1" algn="l"/>
            <a:r>
              <a:rPr lang="en-US" sz="3600" dirty="0" smtClean="0"/>
              <a:t>Our aim: Promote </a:t>
            </a:r>
            <a:r>
              <a:rPr lang="en-US" sz="3600" dirty="0"/>
              <a:t>voluntary activities in sport, together with social inclusion, equal opportunities and awareness of the importance of health enhancing physical activity, through </a:t>
            </a:r>
            <a:r>
              <a:rPr lang="en-US" sz="3600" b="1" i="1" dirty="0"/>
              <a:t>increased participation in and equal access to sport for all</a:t>
            </a:r>
            <a:r>
              <a:rPr lang="en-US" sz="3600" dirty="0"/>
              <a:t>.</a:t>
            </a:r>
            <a:endParaRPr lang="fi-FI" sz="3600" dirty="0" smtClean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1835696" y="6356350"/>
            <a:ext cx="5904656" cy="365125"/>
          </a:xfrm>
        </p:spPr>
        <p:txBody>
          <a:bodyPr/>
          <a:lstStyle/>
          <a:p>
            <a:endParaRPr lang="fi-FI" dirty="0"/>
          </a:p>
        </p:txBody>
      </p:sp>
      <p:pic>
        <p:nvPicPr>
          <p:cNvPr id="7" name="Kuva 6" descr="http://www.ingo.fi/template/images/pages/esli-who.gi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83768" y="6259243"/>
            <a:ext cx="1002030" cy="51371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Kuva 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98291" y="6365288"/>
            <a:ext cx="1564640" cy="4076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1550502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1470025"/>
          </a:xfrm>
        </p:spPr>
        <p:txBody>
          <a:bodyPr/>
          <a:lstStyle/>
          <a:p>
            <a:r>
              <a:rPr lang="fi-FI" dirty="0" err="1" smtClean="0">
                <a:latin typeface="Adobe Heiti Std R" pitchFamily="34" charset="-128"/>
                <a:ea typeface="Adobe Heiti Std R" pitchFamily="34" charset="-128"/>
              </a:rPr>
              <a:t>Rural</a:t>
            </a:r>
            <a:r>
              <a:rPr lang="fi-FI" dirty="0" smtClean="0">
                <a:latin typeface="Adobe Heiti Std R" pitchFamily="34" charset="-128"/>
                <a:ea typeface="Adobe Heiti Std R" pitchFamily="34" charset="-128"/>
              </a:rPr>
              <a:t> Health &amp; Sport</a:t>
            </a:r>
            <a:endParaRPr lang="fi-FI" dirty="0">
              <a:latin typeface="Adobe Heiti Std R" pitchFamily="34" charset="-128"/>
              <a:ea typeface="Adobe Heiti Std R" pitchFamily="34" charset="-128"/>
            </a:endParaRP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827584" y="1628800"/>
            <a:ext cx="7560840" cy="4630443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Maximum </a:t>
            </a:r>
            <a:r>
              <a:rPr lang="en-US" dirty="0"/>
              <a:t>granted awarded: 500.000 EUR.</a:t>
            </a:r>
          </a:p>
          <a:p>
            <a:endParaRPr lang="en-US" dirty="0" smtClean="0"/>
          </a:p>
          <a:p>
            <a:r>
              <a:rPr lang="en-US" dirty="0" smtClean="0"/>
              <a:t>Financial </a:t>
            </a:r>
            <a:r>
              <a:rPr lang="en-US" dirty="0"/>
              <a:t>contributions from the EU cannot exceed 80% of the total eligible costs of the project.</a:t>
            </a:r>
          </a:p>
          <a:p>
            <a:pPr lvl="1" algn="l"/>
            <a:endParaRPr lang="fi-FI" sz="3600" dirty="0" smtClean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1835696" y="6356350"/>
            <a:ext cx="5904656" cy="365125"/>
          </a:xfrm>
        </p:spPr>
        <p:txBody>
          <a:bodyPr/>
          <a:lstStyle/>
          <a:p>
            <a:endParaRPr lang="fi-FI" dirty="0"/>
          </a:p>
        </p:txBody>
      </p:sp>
      <p:pic>
        <p:nvPicPr>
          <p:cNvPr id="7" name="Kuva 6" descr="http://www.ingo.fi/template/images/pages/esli-who.gi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83768" y="6259243"/>
            <a:ext cx="1002030" cy="51371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Kuva 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98291" y="6365288"/>
            <a:ext cx="1564640" cy="4076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7055957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1470025"/>
          </a:xfrm>
        </p:spPr>
        <p:txBody>
          <a:bodyPr/>
          <a:lstStyle/>
          <a:p>
            <a:r>
              <a:rPr lang="fi-FI" dirty="0" err="1" smtClean="0">
                <a:latin typeface="Adobe Heiti Std R" pitchFamily="34" charset="-128"/>
                <a:ea typeface="Adobe Heiti Std R" pitchFamily="34" charset="-128"/>
              </a:rPr>
              <a:t>Rural</a:t>
            </a:r>
            <a:r>
              <a:rPr lang="fi-FI" dirty="0" smtClean="0">
                <a:latin typeface="Adobe Heiti Std R" pitchFamily="34" charset="-128"/>
                <a:ea typeface="Adobe Heiti Std R" pitchFamily="34" charset="-128"/>
              </a:rPr>
              <a:t> Health &amp; Sport</a:t>
            </a:r>
            <a:endParaRPr lang="fi-FI" dirty="0">
              <a:latin typeface="Adobe Heiti Std R" pitchFamily="34" charset="-128"/>
              <a:ea typeface="Adobe Heiti Std R" pitchFamily="34" charset="-128"/>
            </a:endParaRP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827584" y="1628800"/>
            <a:ext cx="7560840" cy="4630443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/>
              <a:t>Collaborative Partnership is </a:t>
            </a:r>
            <a:r>
              <a:rPr lang="en-US" b="1" dirty="0"/>
              <a:t>transnational </a:t>
            </a:r>
            <a:r>
              <a:rPr lang="en-US" dirty="0"/>
              <a:t>and involves at least </a:t>
            </a:r>
            <a:endParaRPr lang="en-US" dirty="0" smtClean="0"/>
          </a:p>
          <a:p>
            <a:r>
              <a:rPr lang="en-US" b="1" dirty="0" smtClean="0"/>
              <a:t>five </a:t>
            </a:r>
            <a:r>
              <a:rPr lang="en-US" b="1" dirty="0" err="1"/>
              <a:t>organisations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from </a:t>
            </a:r>
            <a:r>
              <a:rPr lang="en-US" b="1" dirty="0"/>
              <a:t>five different </a:t>
            </a:r>
            <a:r>
              <a:rPr lang="en-US" b="1" dirty="0" err="1" smtClean="0"/>
              <a:t>Programme</a:t>
            </a:r>
            <a:r>
              <a:rPr lang="en-US" b="1" dirty="0" smtClean="0"/>
              <a:t> </a:t>
            </a:r>
            <a:r>
              <a:rPr lang="en-US" b="1" dirty="0"/>
              <a:t>Countries</a:t>
            </a:r>
            <a:r>
              <a:rPr lang="en-US" dirty="0"/>
              <a:t>.</a:t>
            </a:r>
          </a:p>
          <a:p>
            <a:endParaRPr lang="en-US" dirty="0" smtClean="0"/>
          </a:p>
          <a:p>
            <a:r>
              <a:rPr lang="en-US" dirty="0" smtClean="0"/>
              <a:t>All </a:t>
            </a:r>
            <a:r>
              <a:rPr lang="en-US" dirty="0"/>
              <a:t>participating </a:t>
            </a:r>
            <a:r>
              <a:rPr lang="en-US" dirty="0" err="1"/>
              <a:t>organisations</a:t>
            </a:r>
            <a:r>
              <a:rPr lang="en-US" dirty="0"/>
              <a:t> must be identified at the time of applying for a grant.</a:t>
            </a:r>
          </a:p>
          <a:p>
            <a:pPr lvl="1" algn="l"/>
            <a:endParaRPr lang="fi-FI" sz="3600" dirty="0" smtClean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1835696" y="6356350"/>
            <a:ext cx="5904656" cy="365125"/>
          </a:xfrm>
        </p:spPr>
        <p:txBody>
          <a:bodyPr/>
          <a:lstStyle/>
          <a:p>
            <a:endParaRPr lang="fi-FI" dirty="0"/>
          </a:p>
        </p:txBody>
      </p:sp>
      <p:pic>
        <p:nvPicPr>
          <p:cNvPr id="7" name="Kuva 6" descr="http://www.ingo.fi/template/images/pages/esli-who.gi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83768" y="6259243"/>
            <a:ext cx="1002030" cy="51371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Kuva 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98291" y="6365288"/>
            <a:ext cx="1564640" cy="4076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29586319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57944" y="404664"/>
            <a:ext cx="7772400" cy="1296144"/>
          </a:xfrm>
        </p:spPr>
        <p:txBody>
          <a:bodyPr>
            <a:normAutofit fontScale="90000"/>
          </a:bodyPr>
          <a:lstStyle/>
          <a:p>
            <a:r>
              <a:rPr lang="fi-FI" sz="2000" dirty="0" err="1" smtClean="0">
                <a:latin typeface="Adobe Heiti Std R" pitchFamily="34" charset="-128"/>
                <a:ea typeface="Adobe Heiti Std R" pitchFamily="34" charset="-128"/>
              </a:rPr>
              <a:t>Rural</a:t>
            </a:r>
            <a:r>
              <a:rPr lang="fi-FI" sz="2000" dirty="0" smtClean="0">
                <a:latin typeface="Adobe Heiti Std R" pitchFamily="34" charset="-128"/>
                <a:ea typeface="Adobe Heiti Std R" pitchFamily="34" charset="-128"/>
              </a:rPr>
              <a:t> Health &amp; Sport</a:t>
            </a:r>
            <a:br>
              <a:rPr lang="fi-FI" sz="2000" dirty="0" smtClean="0">
                <a:latin typeface="Adobe Heiti Std R" pitchFamily="34" charset="-128"/>
                <a:ea typeface="Adobe Heiti Std R" pitchFamily="34" charset="-128"/>
              </a:rPr>
            </a:br>
            <a:r>
              <a:rPr lang="fi-FI" sz="2000" dirty="0" smtClean="0">
                <a:latin typeface="Adobe Heiti Std R" pitchFamily="34" charset="-128"/>
                <a:ea typeface="Adobe Heiti Std R" pitchFamily="34" charset="-128"/>
              </a:rPr>
              <a:t>Planning </a:t>
            </a:r>
            <a:r>
              <a:rPr lang="fi-FI" sz="2000" dirty="0" err="1" smtClean="0">
                <a:latin typeface="Adobe Heiti Std R" pitchFamily="34" charset="-128"/>
                <a:ea typeface="Adobe Heiti Std R" pitchFamily="34" charset="-128"/>
              </a:rPr>
              <a:t>path</a:t>
            </a:r>
            <a:r>
              <a:rPr lang="fi-FI" sz="2000" dirty="0" smtClean="0">
                <a:latin typeface="Adobe Heiti Std R" pitchFamily="34" charset="-128"/>
                <a:ea typeface="Adobe Heiti Std R" pitchFamily="34" charset="-128"/>
              </a:rPr>
              <a:t> </a:t>
            </a:r>
            <a:r>
              <a:rPr lang="fi-FI" sz="2000" dirty="0">
                <a:latin typeface="Adobe Heiti Std R" pitchFamily="34" charset="-128"/>
                <a:ea typeface="Adobe Heiti Std R" pitchFamily="34" charset="-128"/>
              </a:rPr>
              <a:t/>
            </a:r>
            <a:br>
              <a:rPr lang="fi-FI" sz="2000" dirty="0">
                <a:latin typeface="Adobe Heiti Std R" pitchFamily="34" charset="-128"/>
                <a:ea typeface="Adobe Heiti Std R" pitchFamily="34" charset="-128"/>
              </a:rPr>
            </a:br>
            <a:r>
              <a:rPr lang="fi-FI" sz="2000" dirty="0" smtClean="0">
                <a:latin typeface="Adobe Heiti Std R" pitchFamily="34" charset="-128"/>
                <a:ea typeface="Adobe Heiti Std R" pitchFamily="34" charset="-128"/>
              </a:rPr>
              <a:t/>
            </a:r>
            <a:br>
              <a:rPr lang="fi-FI" sz="2000" dirty="0" smtClean="0">
                <a:latin typeface="Adobe Heiti Std R" pitchFamily="34" charset="-128"/>
                <a:ea typeface="Adobe Heiti Std R" pitchFamily="34" charset="-128"/>
              </a:rPr>
            </a:br>
            <a:endParaRPr lang="fi-FI" sz="2000" dirty="0">
              <a:latin typeface="Adobe Heiti Std R" pitchFamily="34" charset="-128"/>
              <a:ea typeface="Adobe Heiti Std R" pitchFamily="34" charset="-128"/>
            </a:endParaRP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1835696" y="6356350"/>
            <a:ext cx="5904656" cy="365125"/>
          </a:xfrm>
        </p:spPr>
        <p:txBody>
          <a:bodyPr/>
          <a:lstStyle/>
          <a:p>
            <a:endParaRPr lang="fi-FI" dirty="0"/>
          </a:p>
        </p:txBody>
      </p:sp>
      <p:pic>
        <p:nvPicPr>
          <p:cNvPr id="7" name="Kuva 6" descr="http://www.ingo.fi/template/images/pages/esli-who.gi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83768" y="6259243"/>
            <a:ext cx="1002030" cy="51371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Kuva 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98291" y="6365288"/>
            <a:ext cx="1564640" cy="40767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9" name="Kaaviokuva 8"/>
          <p:cNvGraphicFramePr/>
          <p:nvPr>
            <p:extLst>
              <p:ext uri="{D42A27DB-BD31-4B8C-83A1-F6EECF244321}">
                <p14:modId xmlns:p14="http://schemas.microsoft.com/office/powerpoint/2010/main" xmlns="" val="674081478"/>
              </p:ext>
            </p:extLst>
          </p:nvPr>
        </p:nvGraphicFramePr>
        <p:xfrm>
          <a:off x="-180528" y="2282744"/>
          <a:ext cx="5076056" cy="32396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44144" y="2334605"/>
            <a:ext cx="4799856" cy="32024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kstiruutu 9"/>
          <p:cNvSpPr txBox="1"/>
          <p:nvPr/>
        </p:nvSpPr>
        <p:spPr>
          <a:xfrm>
            <a:off x="5004048" y="3722166"/>
            <a:ext cx="10229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err="1" smtClean="0"/>
              <a:t>Working</a:t>
            </a:r>
            <a:r>
              <a:rPr lang="fi-FI" dirty="0" smtClean="0"/>
              <a:t> </a:t>
            </a:r>
          </a:p>
          <a:p>
            <a:r>
              <a:rPr lang="fi-FI" dirty="0" err="1" smtClean="0"/>
              <a:t>roles</a:t>
            </a:r>
            <a:r>
              <a:rPr lang="fi-FI" dirty="0" smtClean="0"/>
              <a:t> </a:t>
            </a:r>
            <a:endParaRPr lang="fi-FI" dirty="0"/>
          </a:p>
        </p:txBody>
      </p:sp>
      <p:sp>
        <p:nvSpPr>
          <p:cNvPr id="14" name="Tekstiruutu 13"/>
          <p:cNvSpPr txBox="1"/>
          <p:nvPr/>
        </p:nvSpPr>
        <p:spPr>
          <a:xfrm>
            <a:off x="6471204" y="3751141"/>
            <a:ext cx="11342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Resources</a:t>
            </a:r>
            <a:endParaRPr lang="fi-FI" dirty="0"/>
          </a:p>
        </p:txBody>
      </p:sp>
      <p:sp>
        <p:nvSpPr>
          <p:cNvPr id="15" name="Tekstiruutu 14"/>
          <p:cNvSpPr txBox="1"/>
          <p:nvPr/>
        </p:nvSpPr>
        <p:spPr>
          <a:xfrm>
            <a:off x="7956376" y="3748487"/>
            <a:ext cx="12979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Application </a:t>
            </a:r>
            <a:endParaRPr lang="fi-FI" dirty="0"/>
          </a:p>
        </p:txBody>
      </p:sp>
      <p:sp>
        <p:nvSpPr>
          <p:cNvPr id="12" name="Tekstiruutu 11"/>
          <p:cNvSpPr txBox="1"/>
          <p:nvPr/>
        </p:nvSpPr>
        <p:spPr>
          <a:xfrm>
            <a:off x="6733728" y="1875135"/>
            <a:ext cx="2013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Is </a:t>
            </a:r>
            <a:r>
              <a:rPr lang="fi-FI" dirty="0" err="1" smtClean="0"/>
              <a:t>going</a:t>
            </a:r>
            <a:r>
              <a:rPr lang="fi-FI" dirty="0" smtClean="0"/>
              <a:t> to </a:t>
            </a:r>
            <a:r>
              <a:rPr lang="fi-FI" dirty="0" err="1" smtClean="0"/>
              <a:t>succeed</a:t>
            </a:r>
            <a:r>
              <a:rPr lang="fi-FI" dirty="0" smtClean="0"/>
              <a:t> </a:t>
            </a:r>
            <a:endParaRPr lang="fi-FI" dirty="0"/>
          </a:p>
        </p:txBody>
      </p:sp>
      <p:sp>
        <p:nvSpPr>
          <p:cNvPr id="17" name="Tekstiruutu 16"/>
          <p:cNvSpPr txBox="1"/>
          <p:nvPr/>
        </p:nvSpPr>
        <p:spPr>
          <a:xfrm>
            <a:off x="7188537" y="5352343"/>
            <a:ext cx="1535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Is </a:t>
            </a:r>
            <a:r>
              <a:rPr lang="fi-FI" dirty="0" err="1" smtClean="0"/>
              <a:t>going</a:t>
            </a:r>
            <a:r>
              <a:rPr lang="fi-FI" dirty="0" smtClean="0"/>
              <a:t> to </a:t>
            </a:r>
            <a:r>
              <a:rPr lang="fi-FI" dirty="0" err="1" smtClean="0"/>
              <a:t>fail</a:t>
            </a:r>
            <a:r>
              <a:rPr lang="fi-FI" dirty="0" smtClean="0"/>
              <a:t> </a:t>
            </a:r>
            <a:endParaRPr lang="fi-FI" dirty="0"/>
          </a:p>
        </p:txBody>
      </p:sp>
      <p:sp>
        <p:nvSpPr>
          <p:cNvPr id="5" name="5-sakarainen tähti 4"/>
          <p:cNvSpPr/>
          <p:nvPr/>
        </p:nvSpPr>
        <p:spPr>
          <a:xfrm>
            <a:off x="0" y="3660619"/>
            <a:ext cx="457200" cy="4572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38286530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517</TotalTime>
  <Words>413</Words>
  <Application>Microsoft Office PowerPoint</Application>
  <PresentationFormat>Pokaz na ekranie (4:3)</PresentationFormat>
  <Paragraphs>72</Paragraphs>
  <Slides>13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4" baseType="lpstr">
      <vt:lpstr>Office-teema</vt:lpstr>
      <vt:lpstr>Rural Health &amp; Sport</vt:lpstr>
      <vt:lpstr>Rural Health &amp; Sport</vt:lpstr>
      <vt:lpstr>Rural Health &amp; Sport</vt:lpstr>
      <vt:lpstr>Rural Health &amp; Sport</vt:lpstr>
      <vt:lpstr>Rural Health &amp; Sport</vt:lpstr>
      <vt:lpstr>Rural Health &amp; Sport</vt:lpstr>
      <vt:lpstr>Rural Health &amp; Sport</vt:lpstr>
      <vt:lpstr>Rural Health &amp; Sport</vt:lpstr>
      <vt:lpstr>Rural Health &amp; Sport Planning path   </vt:lpstr>
      <vt:lpstr>Rural Health &amp; Sport partners In every country we must think of these …  </vt:lpstr>
      <vt:lpstr>Rural Health &amp; Sport good practices </vt:lpstr>
      <vt:lpstr>Rural Health &amp; Sport</vt:lpstr>
      <vt:lpstr>Slajd 13</vt:lpstr>
    </vt:vector>
  </TitlesOfParts>
  <Company>MAMK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Rural Health &amp; Sport</dc:title>
  <dc:creator>Mattila Marita</dc:creator>
  <cp:lastModifiedBy>Your User Name</cp:lastModifiedBy>
  <cp:revision>22</cp:revision>
  <cp:lastPrinted>2014-10-03T11:47:27Z</cp:lastPrinted>
  <dcterms:created xsi:type="dcterms:W3CDTF">2014-06-16T17:48:45Z</dcterms:created>
  <dcterms:modified xsi:type="dcterms:W3CDTF">2014-12-18T07:51:28Z</dcterms:modified>
</cp:coreProperties>
</file>