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662" r:id="rId2"/>
    <p:sldMasterId id="2147483674" r:id="rId3"/>
    <p:sldMasterId id="2147483686" r:id="rId4"/>
  </p:sldMasterIdLst>
  <p:notesMasterIdLst>
    <p:notesMasterId r:id="rId17"/>
  </p:notesMasterIdLst>
  <p:handoutMasterIdLst>
    <p:handoutMasterId r:id="rId18"/>
  </p:handoutMasterIdLst>
  <p:sldIdLst>
    <p:sldId id="629" r:id="rId5"/>
    <p:sldId id="621" r:id="rId6"/>
    <p:sldId id="630" r:id="rId7"/>
    <p:sldId id="631" r:id="rId8"/>
    <p:sldId id="635" r:id="rId9"/>
    <p:sldId id="639" r:id="rId10"/>
    <p:sldId id="632" r:id="rId11"/>
    <p:sldId id="640" r:id="rId12"/>
    <p:sldId id="633" r:id="rId13"/>
    <p:sldId id="641" r:id="rId14"/>
    <p:sldId id="636" r:id="rId15"/>
    <p:sldId id="603" r:id="rId1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000099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B954"/>
    <a:srgbClr val="E4F9FF"/>
    <a:srgbClr val="F69240"/>
    <a:srgbClr val="FFEBDB"/>
    <a:srgbClr val="FFD0AA"/>
    <a:srgbClr val="FFBE86"/>
    <a:srgbClr val="F5FFE6"/>
    <a:srgbClr val="E4FDC2"/>
    <a:srgbClr val="DAFDA7"/>
    <a:srgbClr val="46A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7802" autoAdjust="0"/>
  </p:normalViewPr>
  <p:slideViewPr>
    <p:cSldViewPr snapToGrid="0">
      <p:cViewPr>
        <p:scale>
          <a:sx n="101" d="100"/>
          <a:sy n="101" d="100"/>
        </p:scale>
        <p:origin x="-84" y="-96"/>
      </p:cViewPr>
      <p:guideLst>
        <p:guide orient="horz" pos="2160"/>
        <p:guide pos="2856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832CB-D8E4-4F0F-8D67-15FB548FF48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E4D7B3F-17B9-4948-B304-6DF477602547}">
      <dgm:prSet phldrT="[Tekst]" custT="1"/>
      <dgm:spPr>
        <a:solidFill>
          <a:schemeClr val="tx2"/>
        </a:solidFill>
      </dgm:spPr>
      <dgm:t>
        <a:bodyPr/>
        <a:lstStyle/>
        <a:p>
          <a:pPr algn="ctr"/>
          <a:r>
            <a:rPr lang="pl-PL" sz="1800" b="1" dirty="0" smtClean="0"/>
            <a:t>Ogłoszenie o naborze</a:t>
          </a:r>
          <a:endParaRPr lang="pl-PL" sz="1800" b="1" dirty="0"/>
        </a:p>
      </dgm:t>
    </dgm:pt>
    <dgm:pt modelId="{F87BCC7E-2C18-49E8-A3AE-A8ABE7649293}" type="parTrans" cxnId="{AFE541A0-4099-483D-B4C3-B54F84A8DEFB}">
      <dgm:prSet/>
      <dgm:spPr/>
      <dgm:t>
        <a:bodyPr/>
        <a:lstStyle/>
        <a:p>
          <a:pPr algn="ctr"/>
          <a:endParaRPr lang="pl-PL"/>
        </a:p>
      </dgm:t>
    </dgm:pt>
    <dgm:pt modelId="{D3CBA8AC-A4B6-49C8-A81C-A815EEB6C65F}" type="sibTrans" cxnId="{AFE541A0-4099-483D-B4C3-B54F84A8DEFB}">
      <dgm:prSet/>
      <dgm:spPr/>
      <dgm:t>
        <a:bodyPr/>
        <a:lstStyle/>
        <a:p>
          <a:pPr algn="ctr"/>
          <a:endParaRPr lang="pl-PL"/>
        </a:p>
      </dgm:t>
    </dgm:pt>
    <dgm:pt modelId="{E145530A-65F5-481C-A021-9B7EDD940CFC}">
      <dgm:prSet phldrT="[Tekst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pl-PL" sz="1800" b="1" dirty="0" smtClean="0"/>
            <a:t>Ocena pozytywna</a:t>
          </a:r>
          <a:endParaRPr lang="pl-PL" sz="1800" b="1" dirty="0"/>
        </a:p>
      </dgm:t>
    </dgm:pt>
    <dgm:pt modelId="{896667CD-64E4-4D27-8DF6-FEC0D7F58B26}" type="parTrans" cxnId="{658F064B-6B44-46E8-8765-DC9AC9C35DC8}">
      <dgm:prSet/>
      <dgm:spPr>
        <a:ln>
          <a:solidFill>
            <a:schemeClr val="tx2"/>
          </a:solidFill>
        </a:ln>
      </dgm:spPr>
      <dgm:t>
        <a:bodyPr/>
        <a:lstStyle/>
        <a:p>
          <a:pPr algn="ctr"/>
          <a:endParaRPr lang="pl-PL"/>
        </a:p>
      </dgm:t>
    </dgm:pt>
    <dgm:pt modelId="{D9A85C19-4D07-44D0-85D6-68300728EE06}" type="sibTrans" cxnId="{658F064B-6B44-46E8-8765-DC9AC9C35DC8}">
      <dgm:prSet/>
      <dgm:spPr/>
      <dgm:t>
        <a:bodyPr/>
        <a:lstStyle/>
        <a:p>
          <a:pPr algn="ctr"/>
          <a:endParaRPr lang="pl-PL"/>
        </a:p>
      </dgm:t>
    </dgm:pt>
    <dgm:pt modelId="{EE691480-E768-479C-99B4-DC11F9BA3BD0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pl-PL" sz="1800" b="1" dirty="0" smtClean="0"/>
            <a:t>Ocena negatywna</a:t>
          </a:r>
          <a:endParaRPr lang="pl-PL" sz="1800" b="1" dirty="0"/>
        </a:p>
      </dgm:t>
    </dgm:pt>
    <dgm:pt modelId="{212FC10A-3E44-4247-B015-F3ABD69A1012}" type="parTrans" cxnId="{2E10A5D8-846B-447A-8A20-7B109391961B}">
      <dgm:prSet/>
      <dgm:spPr>
        <a:ln>
          <a:solidFill>
            <a:schemeClr val="tx2"/>
          </a:solidFill>
        </a:ln>
      </dgm:spPr>
      <dgm:t>
        <a:bodyPr/>
        <a:lstStyle/>
        <a:p>
          <a:pPr algn="ctr"/>
          <a:endParaRPr lang="pl-PL"/>
        </a:p>
      </dgm:t>
    </dgm:pt>
    <dgm:pt modelId="{BDECE3C6-E507-47DF-99BF-D620B33E3E76}" type="sibTrans" cxnId="{2E10A5D8-846B-447A-8A20-7B109391961B}">
      <dgm:prSet/>
      <dgm:spPr/>
      <dgm:t>
        <a:bodyPr/>
        <a:lstStyle/>
        <a:p>
          <a:pPr algn="ctr"/>
          <a:endParaRPr lang="pl-PL"/>
        </a:p>
      </dgm:t>
    </dgm:pt>
    <dgm:pt modelId="{539F7F82-B5C9-4121-956E-2E836120685C}">
      <dgm:prSet custT="1"/>
      <dgm:spPr>
        <a:solidFill>
          <a:schemeClr val="tx2"/>
        </a:solidFill>
      </dgm:spPr>
      <dgm:t>
        <a:bodyPr/>
        <a:lstStyle/>
        <a:p>
          <a:pPr algn="ctr"/>
          <a:r>
            <a:rPr lang="pl-PL" sz="1800" b="1" dirty="0" smtClean="0"/>
            <a:t>Ocena operacji przez JR KSOW</a:t>
          </a:r>
          <a:endParaRPr lang="pl-PL" sz="1800" b="1" dirty="0"/>
        </a:p>
      </dgm:t>
    </dgm:pt>
    <dgm:pt modelId="{20D210D5-3CB5-4329-B2F9-E067266DC283}" type="parTrans" cxnId="{D3033E98-6B35-4BDE-926C-258F25A3B1DA}">
      <dgm:prSet/>
      <dgm:spPr/>
      <dgm:t>
        <a:bodyPr/>
        <a:lstStyle/>
        <a:p>
          <a:pPr algn="ctr"/>
          <a:endParaRPr lang="pl-PL"/>
        </a:p>
      </dgm:t>
    </dgm:pt>
    <dgm:pt modelId="{B6717EFB-3CFE-4B4C-925B-3A518F7AE2AE}" type="sibTrans" cxnId="{D3033E98-6B35-4BDE-926C-258F25A3B1DA}">
      <dgm:prSet/>
      <dgm:spPr/>
      <dgm:t>
        <a:bodyPr/>
        <a:lstStyle/>
        <a:p>
          <a:pPr algn="ctr"/>
          <a:endParaRPr lang="pl-PL"/>
        </a:p>
      </dgm:t>
    </dgm:pt>
    <dgm:pt modelId="{E6A8B8D3-5870-4FCC-81A2-D0F6E4419F18}">
      <dgm:prSet custT="1"/>
      <dgm:spPr/>
      <dgm:t>
        <a:bodyPr/>
        <a:lstStyle/>
        <a:p>
          <a:pPr algn="ctr"/>
          <a:r>
            <a:rPr lang="pl-PL" sz="1800" b="1" dirty="0" smtClean="0">
              <a:solidFill>
                <a:schemeClr val="tx1"/>
              </a:solidFill>
            </a:rPr>
            <a:t>Umowa</a:t>
          </a:r>
          <a:endParaRPr lang="pl-PL" sz="1800" b="1" dirty="0">
            <a:solidFill>
              <a:schemeClr val="tx1"/>
            </a:solidFill>
          </a:endParaRPr>
        </a:p>
      </dgm:t>
    </dgm:pt>
    <dgm:pt modelId="{152896F4-BA00-4158-8DC1-03EF02144E4A}" type="parTrans" cxnId="{13B8F439-EA93-4EC0-9C59-B52F218DBD0B}">
      <dgm:prSet/>
      <dgm:spPr/>
      <dgm:t>
        <a:bodyPr/>
        <a:lstStyle/>
        <a:p>
          <a:pPr algn="ctr"/>
          <a:endParaRPr lang="pl-PL"/>
        </a:p>
      </dgm:t>
    </dgm:pt>
    <dgm:pt modelId="{F47BAE01-884F-4ABC-AC75-E55A3A48594A}" type="sibTrans" cxnId="{13B8F439-EA93-4EC0-9C59-B52F218DBD0B}">
      <dgm:prSet/>
      <dgm:spPr/>
      <dgm:t>
        <a:bodyPr/>
        <a:lstStyle/>
        <a:p>
          <a:pPr algn="ctr"/>
          <a:endParaRPr lang="pl-PL"/>
        </a:p>
      </dgm:t>
    </dgm:pt>
    <dgm:pt modelId="{192B69A6-0D2A-40FE-9ECB-9F2BE87A095E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pl-PL" sz="1800" b="1" dirty="0" smtClean="0">
              <a:solidFill>
                <a:schemeClr val="tx1"/>
              </a:solidFill>
            </a:rPr>
            <a:t>Realizacja </a:t>
          </a:r>
        </a:p>
        <a:p>
          <a:pPr algn="ctr">
            <a:lnSpc>
              <a:spcPct val="100000"/>
            </a:lnSpc>
          </a:pPr>
          <a:r>
            <a:rPr lang="pl-PL" sz="1800" b="1" dirty="0" smtClean="0">
              <a:solidFill>
                <a:schemeClr val="tx1"/>
              </a:solidFill>
            </a:rPr>
            <a:t>i rozliczenie</a:t>
          </a:r>
          <a:endParaRPr lang="pl-PL" sz="1800" b="1" dirty="0">
            <a:solidFill>
              <a:schemeClr val="tx1"/>
            </a:solidFill>
          </a:endParaRPr>
        </a:p>
      </dgm:t>
    </dgm:pt>
    <dgm:pt modelId="{A77F0C28-FDCF-46DD-A0B4-CDB3A83F261A}" type="parTrans" cxnId="{06622317-A278-4A32-AD77-D2AABFF31282}">
      <dgm:prSet/>
      <dgm:spPr/>
      <dgm:t>
        <a:bodyPr/>
        <a:lstStyle/>
        <a:p>
          <a:pPr algn="ctr"/>
          <a:endParaRPr lang="pl-PL"/>
        </a:p>
      </dgm:t>
    </dgm:pt>
    <dgm:pt modelId="{62343296-F732-487D-BDC5-F5A06E4A451A}" type="sibTrans" cxnId="{06622317-A278-4A32-AD77-D2AABFF31282}">
      <dgm:prSet/>
      <dgm:spPr/>
      <dgm:t>
        <a:bodyPr/>
        <a:lstStyle/>
        <a:p>
          <a:pPr algn="ctr"/>
          <a:endParaRPr lang="pl-PL"/>
        </a:p>
      </dgm:t>
    </dgm:pt>
    <dgm:pt modelId="{E3FC1FF5-1E61-4DAF-B4A5-AC4E46AAB7DB}">
      <dgm:prSet custT="1"/>
      <dgm:spPr/>
      <dgm:t>
        <a:bodyPr/>
        <a:lstStyle/>
        <a:p>
          <a:pPr algn="ctr"/>
          <a:r>
            <a:rPr lang="pl-PL" sz="1800" b="1" dirty="0" smtClean="0">
              <a:solidFill>
                <a:schemeClr val="tx1"/>
              </a:solidFill>
            </a:rPr>
            <a:t>Refundacja</a:t>
          </a:r>
          <a:endParaRPr lang="pl-PL" sz="1800" b="1" dirty="0">
            <a:solidFill>
              <a:schemeClr val="tx1"/>
            </a:solidFill>
          </a:endParaRPr>
        </a:p>
      </dgm:t>
    </dgm:pt>
    <dgm:pt modelId="{41E74A54-BA71-4195-8C21-C92D168A1B2A}" type="parTrans" cxnId="{69DEB8D0-B816-48A3-AF60-F5B5BA8B0A56}">
      <dgm:prSet/>
      <dgm:spPr/>
      <dgm:t>
        <a:bodyPr/>
        <a:lstStyle/>
        <a:p>
          <a:pPr algn="ctr"/>
          <a:endParaRPr lang="pl-PL"/>
        </a:p>
      </dgm:t>
    </dgm:pt>
    <dgm:pt modelId="{89875F36-4D43-4821-9DB7-CB4A2F1611D1}" type="sibTrans" cxnId="{69DEB8D0-B816-48A3-AF60-F5B5BA8B0A56}">
      <dgm:prSet/>
      <dgm:spPr/>
      <dgm:t>
        <a:bodyPr/>
        <a:lstStyle/>
        <a:p>
          <a:pPr algn="ctr"/>
          <a:endParaRPr lang="pl-PL"/>
        </a:p>
      </dgm:t>
    </dgm:pt>
    <dgm:pt modelId="{519D74EA-8A4C-40A9-91CA-D610C21DE24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l-PL" sz="1800" b="1" dirty="0" smtClean="0">
              <a:solidFill>
                <a:schemeClr val="tx1"/>
              </a:solidFill>
            </a:rPr>
            <a:t>Brak punktacji w odpowiednich kryteriach</a:t>
          </a:r>
          <a:endParaRPr lang="pl-PL" sz="1800" b="1" dirty="0">
            <a:solidFill>
              <a:schemeClr val="tx1"/>
            </a:solidFill>
          </a:endParaRPr>
        </a:p>
      </dgm:t>
    </dgm:pt>
    <dgm:pt modelId="{DE0586BB-65D7-4F13-94DD-1DC7D55EA02C}" type="parTrans" cxnId="{B917AE40-425D-4162-9805-16AEB6333073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algn="ctr"/>
          <a:endParaRPr lang="pl-PL"/>
        </a:p>
      </dgm:t>
    </dgm:pt>
    <dgm:pt modelId="{510FD7A0-C52B-4D88-85B7-A7960D24363D}" type="sibTrans" cxnId="{B917AE40-425D-4162-9805-16AEB6333073}">
      <dgm:prSet/>
      <dgm:spPr/>
      <dgm:t>
        <a:bodyPr/>
        <a:lstStyle/>
        <a:p>
          <a:pPr algn="ctr"/>
          <a:endParaRPr lang="pl-PL"/>
        </a:p>
      </dgm:t>
    </dgm:pt>
    <dgm:pt modelId="{8DA4274C-DFBD-466C-B4CC-8471D0604212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l-PL" sz="1800" b="1" dirty="0" smtClean="0">
              <a:solidFill>
                <a:schemeClr val="tx1"/>
              </a:solidFill>
            </a:rPr>
            <a:t>Brak limitu</a:t>
          </a:r>
          <a:endParaRPr lang="pl-PL" sz="1800" b="1" dirty="0">
            <a:solidFill>
              <a:schemeClr val="tx1"/>
            </a:solidFill>
          </a:endParaRPr>
        </a:p>
      </dgm:t>
    </dgm:pt>
    <dgm:pt modelId="{8FC0FCB6-8438-4A5A-B078-52DDB8A6277C}" type="parTrans" cxnId="{C676BE4C-DFF1-4DE1-B22F-1444776EE970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algn="ctr"/>
          <a:endParaRPr lang="pl-PL"/>
        </a:p>
      </dgm:t>
    </dgm:pt>
    <dgm:pt modelId="{8D05C4D3-311D-40E4-90B2-945A317BB073}" type="sibTrans" cxnId="{C676BE4C-DFF1-4DE1-B22F-1444776EE970}">
      <dgm:prSet/>
      <dgm:spPr/>
      <dgm:t>
        <a:bodyPr/>
        <a:lstStyle/>
        <a:p>
          <a:pPr algn="ctr"/>
          <a:endParaRPr lang="pl-PL"/>
        </a:p>
      </dgm:t>
    </dgm:pt>
    <dgm:pt modelId="{D178AE2D-D9BA-4896-BAF5-101BE1F8C997}" type="pres">
      <dgm:prSet presAssocID="{94D832CB-D8E4-4F0F-8D67-15FB548FF4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80D9B9E-8FA3-4127-9E60-53134710C4DA}" type="pres">
      <dgm:prSet presAssocID="{DE4D7B3F-17B9-4948-B304-6DF477602547}" presName="hierRoot1" presStyleCnt="0">
        <dgm:presLayoutVars>
          <dgm:hierBranch val="init"/>
        </dgm:presLayoutVars>
      </dgm:prSet>
      <dgm:spPr/>
    </dgm:pt>
    <dgm:pt modelId="{092AEE7F-9026-401F-9DA7-FFBD60C87635}" type="pres">
      <dgm:prSet presAssocID="{DE4D7B3F-17B9-4948-B304-6DF477602547}" presName="rootComposite1" presStyleCnt="0"/>
      <dgm:spPr/>
    </dgm:pt>
    <dgm:pt modelId="{2D1590D0-2995-4ACA-9589-9A62ACBCD00F}" type="pres">
      <dgm:prSet presAssocID="{DE4D7B3F-17B9-4948-B304-6DF477602547}" presName="rootText1" presStyleLbl="node0" presStyleIdx="0" presStyleCnt="2" custScaleX="146306" custScaleY="33664" custLinFactNeighborX="932" custLinFactNeighborY="-3134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A7179C0-BE8D-441D-AD13-79E33D45B709}" type="pres">
      <dgm:prSet presAssocID="{DE4D7B3F-17B9-4948-B304-6DF477602547}" presName="rootConnector1" presStyleLbl="node1" presStyleIdx="0" presStyleCnt="0"/>
      <dgm:spPr/>
      <dgm:t>
        <a:bodyPr/>
        <a:lstStyle/>
        <a:p>
          <a:endParaRPr lang="pl-PL"/>
        </a:p>
      </dgm:t>
    </dgm:pt>
    <dgm:pt modelId="{C26DF684-C0B3-4F72-8207-C271E929F4B2}" type="pres">
      <dgm:prSet presAssocID="{DE4D7B3F-17B9-4948-B304-6DF477602547}" presName="hierChild2" presStyleCnt="0"/>
      <dgm:spPr/>
    </dgm:pt>
    <dgm:pt modelId="{ED31B8A9-952B-41B7-AE4B-0E1B3E9A3C6E}" type="pres">
      <dgm:prSet presAssocID="{896667CD-64E4-4D27-8DF6-FEC0D7F58B26}" presName="Name37" presStyleLbl="parChTrans1D2" presStyleIdx="0" presStyleCnt="2"/>
      <dgm:spPr/>
      <dgm:t>
        <a:bodyPr/>
        <a:lstStyle/>
        <a:p>
          <a:endParaRPr lang="pl-PL"/>
        </a:p>
      </dgm:t>
    </dgm:pt>
    <dgm:pt modelId="{0B6C72B2-A988-4CC9-85DB-B293B69FC0F3}" type="pres">
      <dgm:prSet presAssocID="{E145530A-65F5-481C-A021-9B7EDD940CFC}" presName="hierRoot2" presStyleCnt="0">
        <dgm:presLayoutVars>
          <dgm:hierBranch val="init"/>
        </dgm:presLayoutVars>
      </dgm:prSet>
      <dgm:spPr/>
    </dgm:pt>
    <dgm:pt modelId="{5510C15B-BD78-4B29-AE6C-42563B3D7A1A}" type="pres">
      <dgm:prSet presAssocID="{E145530A-65F5-481C-A021-9B7EDD940CFC}" presName="rootComposite" presStyleCnt="0"/>
      <dgm:spPr/>
    </dgm:pt>
    <dgm:pt modelId="{1E1C2DC5-974E-4AC7-88E9-75DAF77F0897}" type="pres">
      <dgm:prSet presAssocID="{E145530A-65F5-481C-A021-9B7EDD940CFC}" presName="rootText" presStyleLbl="node2" presStyleIdx="0" presStyleCnt="2" custScaleX="106716" custScaleY="63865" custLinFactNeighborX="-502" custLinFactNeighborY="4549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94E9E60-0CAF-41DC-809A-CA7C85E1C13B}" type="pres">
      <dgm:prSet presAssocID="{E145530A-65F5-481C-A021-9B7EDD940CFC}" presName="rootConnector" presStyleLbl="node2" presStyleIdx="0" presStyleCnt="2"/>
      <dgm:spPr/>
      <dgm:t>
        <a:bodyPr/>
        <a:lstStyle/>
        <a:p>
          <a:endParaRPr lang="pl-PL"/>
        </a:p>
      </dgm:t>
    </dgm:pt>
    <dgm:pt modelId="{2B244E40-7668-4CD4-BBBA-9E69B6E3B8D5}" type="pres">
      <dgm:prSet presAssocID="{E145530A-65F5-481C-A021-9B7EDD940CFC}" presName="hierChild4" presStyleCnt="0"/>
      <dgm:spPr/>
    </dgm:pt>
    <dgm:pt modelId="{696FB4A7-C480-495D-B60E-49827777A8EC}" type="pres">
      <dgm:prSet presAssocID="{152896F4-BA00-4158-8DC1-03EF02144E4A}" presName="Name37" presStyleLbl="parChTrans1D3" presStyleIdx="0" presStyleCnt="5"/>
      <dgm:spPr/>
      <dgm:t>
        <a:bodyPr/>
        <a:lstStyle/>
        <a:p>
          <a:endParaRPr lang="pl-PL"/>
        </a:p>
      </dgm:t>
    </dgm:pt>
    <dgm:pt modelId="{8EDE27B2-3E92-4B50-89DD-BA5E5B29372A}" type="pres">
      <dgm:prSet presAssocID="{E6A8B8D3-5870-4FCC-81A2-D0F6E4419F18}" presName="hierRoot2" presStyleCnt="0">
        <dgm:presLayoutVars>
          <dgm:hierBranch val="init"/>
        </dgm:presLayoutVars>
      </dgm:prSet>
      <dgm:spPr/>
    </dgm:pt>
    <dgm:pt modelId="{29FCE2FF-8A8C-4853-89E5-8082420CB1BE}" type="pres">
      <dgm:prSet presAssocID="{E6A8B8D3-5870-4FCC-81A2-D0F6E4419F18}" presName="rootComposite" presStyleCnt="0"/>
      <dgm:spPr/>
    </dgm:pt>
    <dgm:pt modelId="{A8AACAD5-1D1F-49B7-8EF8-A3617B60CEE4}" type="pres">
      <dgm:prSet presAssocID="{E6A8B8D3-5870-4FCC-81A2-D0F6E4419F18}" presName="rootText" presStyleLbl="node3" presStyleIdx="0" presStyleCnt="5" custScaleX="72652" custScaleY="39452" custLinFactNeighborX="-1122" custLinFactNeighborY="189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089E5D3-867B-456B-A9F3-859F8B814204}" type="pres">
      <dgm:prSet presAssocID="{E6A8B8D3-5870-4FCC-81A2-D0F6E4419F18}" presName="rootConnector" presStyleLbl="node3" presStyleIdx="0" presStyleCnt="5"/>
      <dgm:spPr/>
      <dgm:t>
        <a:bodyPr/>
        <a:lstStyle/>
        <a:p>
          <a:endParaRPr lang="pl-PL"/>
        </a:p>
      </dgm:t>
    </dgm:pt>
    <dgm:pt modelId="{6963EC53-ED2C-4F01-A777-9BBB0B17F611}" type="pres">
      <dgm:prSet presAssocID="{E6A8B8D3-5870-4FCC-81A2-D0F6E4419F18}" presName="hierChild4" presStyleCnt="0"/>
      <dgm:spPr/>
    </dgm:pt>
    <dgm:pt modelId="{B36E56DA-9597-4AEF-8ACE-D19DD139AEEF}" type="pres">
      <dgm:prSet presAssocID="{E6A8B8D3-5870-4FCC-81A2-D0F6E4419F18}" presName="hierChild5" presStyleCnt="0"/>
      <dgm:spPr/>
    </dgm:pt>
    <dgm:pt modelId="{3B5C6B79-31A8-4EEE-A709-784ECFE0B42F}" type="pres">
      <dgm:prSet presAssocID="{A77F0C28-FDCF-46DD-A0B4-CDB3A83F261A}" presName="Name37" presStyleLbl="parChTrans1D3" presStyleIdx="1" presStyleCnt="5"/>
      <dgm:spPr/>
      <dgm:t>
        <a:bodyPr/>
        <a:lstStyle/>
        <a:p>
          <a:endParaRPr lang="pl-PL"/>
        </a:p>
      </dgm:t>
    </dgm:pt>
    <dgm:pt modelId="{8793DE03-262C-4C0C-A59F-056836A650B5}" type="pres">
      <dgm:prSet presAssocID="{192B69A6-0D2A-40FE-9ECB-9F2BE87A095E}" presName="hierRoot2" presStyleCnt="0">
        <dgm:presLayoutVars>
          <dgm:hierBranch val="init"/>
        </dgm:presLayoutVars>
      </dgm:prSet>
      <dgm:spPr/>
    </dgm:pt>
    <dgm:pt modelId="{BB350AED-AFBD-48C9-AD81-B49AD51B21F6}" type="pres">
      <dgm:prSet presAssocID="{192B69A6-0D2A-40FE-9ECB-9F2BE87A095E}" presName="rootComposite" presStyleCnt="0"/>
      <dgm:spPr/>
    </dgm:pt>
    <dgm:pt modelId="{F796401F-42A5-4314-ABEF-456F8DF22F23}" type="pres">
      <dgm:prSet presAssocID="{192B69A6-0D2A-40FE-9ECB-9F2BE87A095E}" presName="rootText" presStyleLbl="node3" presStyleIdx="1" presStyleCnt="5" custScaleX="74625" custScaleY="65954" custLinFactNeighborX="-1556" custLinFactNeighborY="651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E6B20BA-35AD-4A76-AB60-E74FDB90E186}" type="pres">
      <dgm:prSet presAssocID="{192B69A6-0D2A-40FE-9ECB-9F2BE87A095E}" presName="rootConnector" presStyleLbl="node3" presStyleIdx="1" presStyleCnt="5"/>
      <dgm:spPr/>
      <dgm:t>
        <a:bodyPr/>
        <a:lstStyle/>
        <a:p>
          <a:endParaRPr lang="pl-PL"/>
        </a:p>
      </dgm:t>
    </dgm:pt>
    <dgm:pt modelId="{5911D2A9-AE39-45D4-B55A-515517018B31}" type="pres">
      <dgm:prSet presAssocID="{192B69A6-0D2A-40FE-9ECB-9F2BE87A095E}" presName="hierChild4" presStyleCnt="0"/>
      <dgm:spPr/>
    </dgm:pt>
    <dgm:pt modelId="{4CF5997C-503C-4BB4-A0C8-9A1BDAB90C22}" type="pres">
      <dgm:prSet presAssocID="{192B69A6-0D2A-40FE-9ECB-9F2BE87A095E}" presName="hierChild5" presStyleCnt="0"/>
      <dgm:spPr/>
    </dgm:pt>
    <dgm:pt modelId="{57A4A51E-50A8-4126-9232-9E75AFC98F6D}" type="pres">
      <dgm:prSet presAssocID="{41E74A54-BA71-4195-8C21-C92D168A1B2A}" presName="Name37" presStyleLbl="parChTrans1D3" presStyleIdx="2" presStyleCnt="5"/>
      <dgm:spPr/>
      <dgm:t>
        <a:bodyPr/>
        <a:lstStyle/>
        <a:p>
          <a:endParaRPr lang="pl-PL"/>
        </a:p>
      </dgm:t>
    </dgm:pt>
    <dgm:pt modelId="{E3BCE93A-24B3-4D5F-801E-11F4052EC661}" type="pres">
      <dgm:prSet presAssocID="{E3FC1FF5-1E61-4DAF-B4A5-AC4E46AAB7DB}" presName="hierRoot2" presStyleCnt="0">
        <dgm:presLayoutVars>
          <dgm:hierBranch val="init"/>
        </dgm:presLayoutVars>
      </dgm:prSet>
      <dgm:spPr/>
    </dgm:pt>
    <dgm:pt modelId="{DF2A96EF-2A88-4E2D-8E2F-731E5B56CC9C}" type="pres">
      <dgm:prSet presAssocID="{E3FC1FF5-1E61-4DAF-B4A5-AC4E46AAB7DB}" presName="rootComposite" presStyleCnt="0"/>
      <dgm:spPr/>
    </dgm:pt>
    <dgm:pt modelId="{4B9AE822-D722-49A1-8BD7-255F5B70B95B}" type="pres">
      <dgm:prSet presAssocID="{E3FC1FF5-1E61-4DAF-B4A5-AC4E46AAB7DB}" presName="rootText" presStyleLbl="node3" presStyleIdx="2" presStyleCnt="5" custScaleX="76593" custScaleY="49946" custLinFactNeighborX="-2595" custLinFactNeighborY="-1424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ECF7E23-E1F1-46E5-A324-18DD85A27E02}" type="pres">
      <dgm:prSet presAssocID="{E3FC1FF5-1E61-4DAF-B4A5-AC4E46AAB7DB}" presName="rootConnector" presStyleLbl="node3" presStyleIdx="2" presStyleCnt="5"/>
      <dgm:spPr/>
      <dgm:t>
        <a:bodyPr/>
        <a:lstStyle/>
        <a:p>
          <a:endParaRPr lang="pl-PL"/>
        </a:p>
      </dgm:t>
    </dgm:pt>
    <dgm:pt modelId="{1ABFCB7C-50E1-4612-9448-57D82CDE06E1}" type="pres">
      <dgm:prSet presAssocID="{E3FC1FF5-1E61-4DAF-B4A5-AC4E46AAB7DB}" presName="hierChild4" presStyleCnt="0"/>
      <dgm:spPr/>
    </dgm:pt>
    <dgm:pt modelId="{492EF51D-D3E5-48C3-B15C-06F7D6B8DF40}" type="pres">
      <dgm:prSet presAssocID="{E3FC1FF5-1E61-4DAF-B4A5-AC4E46AAB7DB}" presName="hierChild5" presStyleCnt="0"/>
      <dgm:spPr/>
    </dgm:pt>
    <dgm:pt modelId="{F733F4DE-D65D-49A5-AA15-2F5FB7613EA1}" type="pres">
      <dgm:prSet presAssocID="{E145530A-65F5-481C-A021-9B7EDD940CFC}" presName="hierChild5" presStyleCnt="0"/>
      <dgm:spPr/>
    </dgm:pt>
    <dgm:pt modelId="{2914D3B4-29AF-4272-9670-2D312BA5EBDB}" type="pres">
      <dgm:prSet presAssocID="{212FC10A-3E44-4247-B015-F3ABD69A1012}" presName="Name37" presStyleLbl="parChTrans1D2" presStyleIdx="1" presStyleCnt="2"/>
      <dgm:spPr/>
      <dgm:t>
        <a:bodyPr/>
        <a:lstStyle/>
        <a:p>
          <a:endParaRPr lang="pl-PL"/>
        </a:p>
      </dgm:t>
    </dgm:pt>
    <dgm:pt modelId="{3CDA757D-019C-4C2A-94C9-DD2702144B35}" type="pres">
      <dgm:prSet presAssocID="{EE691480-E768-479C-99B4-DC11F9BA3BD0}" presName="hierRoot2" presStyleCnt="0">
        <dgm:presLayoutVars>
          <dgm:hierBranch val="init"/>
        </dgm:presLayoutVars>
      </dgm:prSet>
      <dgm:spPr/>
    </dgm:pt>
    <dgm:pt modelId="{BA016B7C-B0E9-49FA-B3E0-0B80DF30C321}" type="pres">
      <dgm:prSet presAssocID="{EE691480-E768-479C-99B4-DC11F9BA3BD0}" presName="rootComposite" presStyleCnt="0"/>
      <dgm:spPr/>
    </dgm:pt>
    <dgm:pt modelId="{CAD96799-7AE2-483E-95FA-2F4341D41710}" type="pres">
      <dgm:prSet presAssocID="{EE691480-E768-479C-99B4-DC11F9BA3BD0}" presName="rootText" presStyleLbl="node2" presStyleIdx="1" presStyleCnt="2" custScaleX="106716" custScaleY="63865" custLinFactNeighborX="1996" custLinFactNeighborY="439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2BBCEE8-D311-46BC-91DE-15801E22CD50}" type="pres">
      <dgm:prSet presAssocID="{EE691480-E768-479C-99B4-DC11F9BA3BD0}" presName="rootConnector" presStyleLbl="node2" presStyleIdx="1" presStyleCnt="2"/>
      <dgm:spPr/>
      <dgm:t>
        <a:bodyPr/>
        <a:lstStyle/>
        <a:p>
          <a:endParaRPr lang="pl-PL"/>
        </a:p>
      </dgm:t>
    </dgm:pt>
    <dgm:pt modelId="{CE0F3C24-0552-4F0D-964B-D0A776F462E6}" type="pres">
      <dgm:prSet presAssocID="{EE691480-E768-479C-99B4-DC11F9BA3BD0}" presName="hierChild4" presStyleCnt="0"/>
      <dgm:spPr/>
    </dgm:pt>
    <dgm:pt modelId="{51D82FA1-A955-460A-938E-7010577B07E3}" type="pres">
      <dgm:prSet presAssocID="{DE0586BB-65D7-4F13-94DD-1DC7D55EA02C}" presName="Name37" presStyleLbl="parChTrans1D3" presStyleIdx="3" presStyleCnt="5"/>
      <dgm:spPr/>
      <dgm:t>
        <a:bodyPr/>
        <a:lstStyle/>
        <a:p>
          <a:endParaRPr lang="pl-PL"/>
        </a:p>
      </dgm:t>
    </dgm:pt>
    <dgm:pt modelId="{88B4B5A6-345A-4C48-91E7-1238B6CB5C02}" type="pres">
      <dgm:prSet presAssocID="{519D74EA-8A4C-40A9-91CA-D610C21DE24D}" presName="hierRoot2" presStyleCnt="0">
        <dgm:presLayoutVars>
          <dgm:hierBranch val="init"/>
        </dgm:presLayoutVars>
      </dgm:prSet>
      <dgm:spPr/>
    </dgm:pt>
    <dgm:pt modelId="{FAA4DEAC-1941-43C6-8CDC-45DC20B805B0}" type="pres">
      <dgm:prSet presAssocID="{519D74EA-8A4C-40A9-91CA-D610C21DE24D}" presName="rootComposite" presStyleCnt="0"/>
      <dgm:spPr/>
    </dgm:pt>
    <dgm:pt modelId="{B8F8ECC0-9C95-4FA2-977D-BA24B71EFBA0}" type="pres">
      <dgm:prSet presAssocID="{519D74EA-8A4C-40A9-91CA-D610C21DE24D}" presName="rootText" presStyleLbl="node3" presStyleIdx="3" presStyleCnt="5" custScaleX="142721" custScaleY="74570" custLinFactNeighborX="246" custLinFactNeighborY="1988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DB03CC4-DA5E-4134-A1C2-C0EC7E540814}" type="pres">
      <dgm:prSet presAssocID="{519D74EA-8A4C-40A9-91CA-D610C21DE24D}" presName="rootConnector" presStyleLbl="node3" presStyleIdx="3" presStyleCnt="5"/>
      <dgm:spPr/>
      <dgm:t>
        <a:bodyPr/>
        <a:lstStyle/>
        <a:p>
          <a:endParaRPr lang="pl-PL"/>
        </a:p>
      </dgm:t>
    </dgm:pt>
    <dgm:pt modelId="{228108A4-8882-40B4-AF29-EDA45A51ADD8}" type="pres">
      <dgm:prSet presAssocID="{519D74EA-8A4C-40A9-91CA-D610C21DE24D}" presName="hierChild4" presStyleCnt="0"/>
      <dgm:spPr/>
    </dgm:pt>
    <dgm:pt modelId="{3BE700BB-AB77-4D3E-8A68-DB0300B22859}" type="pres">
      <dgm:prSet presAssocID="{519D74EA-8A4C-40A9-91CA-D610C21DE24D}" presName="hierChild5" presStyleCnt="0"/>
      <dgm:spPr/>
    </dgm:pt>
    <dgm:pt modelId="{653E3CB0-DED3-47FF-8FF0-3B715AE883BA}" type="pres">
      <dgm:prSet presAssocID="{8FC0FCB6-8438-4A5A-B078-52DDB8A6277C}" presName="Name37" presStyleLbl="parChTrans1D3" presStyleIdx="4" presStyleCnt="5"/>
      <dgm:spPr/>
      <dgm:t>
        <a:bodyPr/>
        <a:lstStyle/>
        <a:p>
          <a:endParaRPr lang="pl-PL"/>
        </a:p>
      </dgm:t>
    </dgm:pt>
    <dgm:pt modelId="{42DF4C03-CAC8-4DB9-9F70-259F89C67C34}" type="pres">
      <dgm:prSet presAssocID="{8DA4274C-DFBD-466C-B4CC-8471D0604212}" presName="hierRoot2" presStyleCnt="0">
        <dgm:presLayoutVars>
          <dgm:hierBranch val="init"/>
        </dgm:presLayoutVars>
      </dgm:prSet>
      <dgm:spPr/>
    </dgm:pt>
    <dgm:pt modelId="{61050D1C-F0BD-40F9-B18C-10B19108C04E}" type="pres">
      <dgm:prSet presAssocID="{8DA4274C-DFBD-466C-B4CC-8471D0604212}" presName="rootComposite" presStyleCnt="0"/>
      <dgm:spPr/>
    </dgm:pt>
    <dgm:pt modelId="{462E080F-94CE-4CFE-A2D7-EECA78D1E341}" type="pres">
      <dgm:prSet presAssocID="{8DA4274C-DFBD-466C-B4CC-8471D0604212}" presName="rootText" presStyleLbl="node3" presStyleIdx="4" presStyleCnt="5" custScaleX="142721" custScaleY="6682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F1AD03B-C0F1-4347-8047-3E2B82856981}" type="pres">
      <dgm:prSet presAssocID="{8DA4274C-DFBD-466C-B4CC-8471D0604212}" presName="rootConnector" presStyleLbl="node3" presStyleIdx="4" presStyleCnt="5"/>
      <dgm:spPr/>
      <dgm:t>
        <a:bodyPr/>
        <a:lstStyle/>
        <a:p>
          <a:endParaRPr lang="pl-PL"/>
        </a:p>
      </dgm:t>
    </dgm:pt>
    <dgm:pt modelId="{7375ACE5-2A9E-4A12-9846-AD90DB4CA8C7}" type="pres">
      <dgm:prSet presAssocID="{8DA4274C-DFBD-466C-B4CC-8471D0604212}" presName="hierChild4" presStyleCnt="0"/>
      <dgm:spPr/>
    </dgm:pt>
    <dgm:pt modelId="{498A3230-6D8F-49F4-A443-687E6E752592}" type="pres">
      <dgm:prSet presAssocID="{8DA4274C-DFBD-466C-B4CC-8471D0604212}" presName="hierChild5" presStyleCnt="0"/>
      <dgm:spPr/>
    </dgm:pt>
    <dgm:pt modelId="{EDE8CF92-6E79-41E1-8DCC-C463333C3AB8}" type="pres">
      <dgm:prSet presAssocID="{EE691480-E768-479C-99B4-DC11F9BA3BD0}" presName="hierChild5" presStyleCnt="0"/>
      <dgm:spPr/>
    </dgm:pt>
    <dgm:pt modelId="{2E721EE5-0397-45C6-94EB-EDEBC67B40F7}" type="pres">
      <dgm:prSet presAssocID="{DE4D7B3F-17B9-4948-B304-6DF477602547}" presName="hierChild3" presStyleCnt="0"/>
      <dgm:spPr/>
    </dgm:pt>
    <dgm:pt modelId="{DB8230E0-F779-4BC1-B8BD-0D3325CADF8E}" type="pres">
      <dgm:prSet presAssocID="{539F7F82-B5C9-4121-956E-2E836120685C}" presName="hierRoot1" presStyleCnt="0">
        <dgm:presLayoutVars>
          <dgm:hierBranch val="init"/>
        </dgm:presLayoutVars>
      </dgm:prSet>
      <dgm:spPr/>
    </dgm:pt>
    <dgm:pt modelId="{BD8A26D5-37DE-4E90-906D-FBDFF34BA4A3}" type="pres">
      <dgm:prSet presAssocID="{539F7F82-B5C9-4121-956E-2E836120685C}" presName="rootComposite1" presStyleCnt="0"/>
      <dgm:spPr/>
    </dgm:pt>
    <dgm:pt modelId="{1CE12201-F1D7-4EBE-963B-548A6735891A}" type="pres">
      <dgm:prSet presAssocID="{539F7F82-B5C9-4121-956E-2E836120685C}" presName="rootText1" presStyleLbl="node0" presStyleIdx="1" presStyleCnt="2" custScaleX="148767" custScaleY="40727" custLinFactX="-66374" custLinFactNeighborX="-100000" custLinFactNeighborY="3648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052B194-D773-48B5-A388-5D5ECCE6D8BE}" type="pres">
      <dgm:prSet presAssocID="{539F7F82-B5C9-4121-956E-2E836120685C}" presName="rootConnector1" presStyleLbl="node1" presStyleIdx="0" presStyleCnt="0"/>
      <dgm:spPr/>
      <dgm:t>
        <a:bodyPr/>
        <a:lstStyle/>
        <a:p>
          <a:endParaRPr lang="pl-PL"/>
        </a:p>
      </dgm:t>
    </dgm:pt>
    <dgm:pt modelId="{042438AC-9514-4B1B-8588-D63851F119AB}" type="pres">
      <dgm:prSet presAssocID="{539F7F82-B5C9-4121-956E-2E836120685C}" presName="hierChild2" presStyleCnt="0"/>
      <dgm:spPr/>
    </dgm:pt>
    <dgm:pt modelId="{EFB64871-6147-4DF5-942E-FBADB4F01436}" type="pres">
      <dgm:prSet presAssocID="{539F7F82-B5C9-4121-956E-2E836120685C}" presName="hierChild3" presStyleCnt="0"/>
      <dgm:spPr/>
    </dgm:pt>
  </dgm:ptLst>
  <dgm:cxnLst>
    <dgm:cxn modelId="{06622317-A278-4A32-AD77-D2AABFF31282}" srcId="{E145530A-65F5-481C-A021-9B7EDD940CFC}" destId="{192B69A6-0D2A-40FE-9ECB-9F2BE87A095E}" srcOrd="1" destOrd="0" parTransId="{A77F0C28-FDCF-46DD-A0B4-CDB3A83F261A}" sibTransId="{62343296-F732-487D-BDC5-F5A06E4A451A}"/>
    <dgm:cxn modelId="{C676BE4C-DFF1-4DE1-B22F-1444776EE970}" srcId="{EE691480-E768-479C-99B4-DC11F9BA3BD0}" destId="{8DA4274C-DFBD-466C-B4CC-8471D0604212}" srcOrd="1" destOrd="0" parTransId="{8FC0FCB6-8438-4A5A-B078-52DDB8A6277C}" sibTransId="{8D05C4D3-311D-40E4-90B2-945A317BB073}"/>
    <dgm:cxn modelId="{31CFB29C-15CC-4D0C-8427-119038D3C6DB}" type="presOf" srcId="{152896F4-BA00-4158-8DC1-03EF02144E4A}" destId="{696FB4A7-C480-495D-B60E-49827777A8EC}" srcOrd="0" destOrd="0" presId="urn:microsoft.com/office/officeart/2005/8/layout/orgChart1"/>
    <dgm:cxn modelId="{658F064B-6B44-46E8-8765-DC9AC9C35DC8}" srcId="{DE4D7B3F-17B9-4948-B304-6DF477602547}" destId="{E145530A-65F5-481C-A021-9B7EDD940CFC}" srcOrd="0" destOrd="0" parTransId="{896667CD-64E4-4D27-8DF6-FEC0D7F58B26}" sibTransId="{D9A85C19-4D07-44D0-85D6-68300728EE06}"/>
    <dgm:cxn modelId="{97CA91CF-1CC5-4192-A435-C86EDE7DFB8B}" type="presOf" srcId="{E145530A-65F5-481C-A021-9B7EDD940CFC}" destId="{094E9E60-0CAF-41DC-809A-CA7C85E1C13B}" srcOrd="1" destOrd="0" presId="urn:microsoft.com/office/officeart/2005/8/layout/orgChart1"/>
    <dgm:cxn modelId="{B917AE40-425D-4162-9805-16AEB6333073}" srcId="{EE691480-E768-479C-99B4-DC11F9BA3BD0}" destId="{519D74EA-8A4C-40A9-91CA-D610C21DE24D}" srcOrd="0" destOrd="0" parTransId="{DE0586BB-65D7-4F13-94DD-1DC7D55EA02C}" sibTransId="{510FD7A0-C52B-4D88-85B7-A7960D24363D}"/>
    <dgm:cxn modelId="{4F906B4C-B0BB-4EDF-891B-3924C62317E8}" type="presOf" srcId="{94D832CB-D8E4-4F0F-8D67-15FB548FF48D}" destId="{D178AE2D-D9BA-4896-BAF5-101BE1F8C997}" srcOrd="0" destOrd="0" presId="urn:microsoft.com/office/officeart/2005/8/layout/orgChart1"/>
    <dgm:cxn modelId="{C8463511-1A3C-4D2E-8619-208A3485A982}" type="presOf" srcId="{DE0586BB-65D7-4F13-94DD-1DC7D55EA02C}" destId="{51D82FA1-A955-460A-938E-7010577B07E3}" srcOrd="0" destOrd="0" presId="urn:microsoft.com/office/officeart/2005/8/layout/orgChart1"/>
    <dgm:cxn modelId="{69DEB8D0-B816-48A3-AF60-F5B5BA8B0A56}" srcId="{E145530A-65F5-481C-A021-9B7EDD940CFC}" destId="{E3FC1FF5-1E61-4DAF-B4A5-AC4E46AAB7DB}" srcOrd="2" destOrd="0" parTransId="{41E74A54-BA71-4195-8C21-C92D168A1B2A}" sibTransId="{89875F36-4D43-4821-9DB7-CB4A2F1611D1}"/>
    <dgm:cxn modelId="{AFE541A0-4099-483D-B4C3-B54F84A8DEFB}" srcId="{94D832CB-D8E4-4F0F-8D67-15FB548FF48D}" destId="{DE4D7B3F-17B9-4948-B304-6DF477602547}" srcOrd="0" destOrd="0" parTransId="{F87BCC7E-2C18-49E8-A3AE-A8ABE7649293}" sibTransId="{D3CBA8AC-A4B6-49C8-A81C-A815EEB6C65F}"/>
    <dgm:cxn modelId="{1C9EA86F-94FB-430B-9F67-6340B8055D44}" type="presOf" srcId="{212FC10A-3E44-4247-B015-F3ABD69A1012}" destId="{2914D3B4-29AF-4272-9670-2D312BA5EBDB}" srcOrd="0" destOrd="0" presId="urn:microsoft.com/office/officeart/2005/8/layout/orgChart1"/>
    <dgm:cxn modelId="{A82E8549-39D8-4140-8F0B-287F90EE5ABC}" type="presOf" srcId="{E6A8B8D3-5870-4FCC-81A2-D0F6E4419F18}" destId="{A8AACAD5-1D1F-49B7-8EF8-A3617B60CEE4}" srcOrd="0" destOrd="0" presId="urn:microsoft.com/office/officeart/2005/8/layout/orgChart1"/>
    <dgm:cxn modelId="{05663E34-1B94-4D0E-BFAE-ED903E8941B6}" type="presOf" srcId="{E3FC1FF5-1E61-4DAF-B4A5-AC4E46AAB7DB}" destId="{4B9AE822-D722-49A1-8BD7-255F5B70B95B}" srcOrd="0" destOrd="0" presId="urn:microsoft.com/office/officeart/2005/8/layout/orgChart1"/>
    <dgm:cxn modelId="{5E7B4277-3746-424F-BEF1-D2BEFF603BFA}" type="presOf" srcId="{192B69A6-0D2A-40FE-9ECB-9F2BE87A095E}" destId="{F796401F-42A5-4314-ABEF-456F8DF22F23}" srcOrd="0" destOrd="0" presId="urn:microsoft.com/office/officeart/2005/8/layout/orgChart1"/>
    <dgm:cxn modelId="{2E10A5D8-846B-447A-8A20-7B109391961B}" srcId="{DE4D7B3F-17B9-4948-B304-6DF477602547}" destId="{EE691480-E768-479C-99B4-DC11F9BA3BD0}" srcOrd="1" destOrd="0" parTransId="{212FC10A-3E44-4247-B015-F3ABD69A1012}" sibTransId="{BDECE3C6-E507-47DF-99BF-D620B33E3E76}"/>
    <dgm:cxn modelId="{2FF8DDC9-AB81-4920-9B2D-6F8019E0041E}" type="presOf" srcId="{E3FC1FF5-1E61-4DAF-B4A5-AC4E46AAB7DB}" destId="{DECF7E23-E1F1-46E5-A324-18DD85A27E02}" srcOrd="1" destOrd="0" presId="urn:microsoft.com/office/officeart/2005/8/layout/orgChart1"/>
    <dgm:cxn modelId="{14B9C644-FF02-44A3-8150-44EBE3449C05}" type="presOf" srcId="{8FC0FCB6-8438-4A5A-B078-52DDB8A6277C}" destId="{653E3CB0-DED3-47FF-8FF0-3B715AE883BA}" srcOrd="0" destOrd="0" presId="urn:microsoft.com/office/officeart/2005/8/layout/orgChart1"/>
    <dgm:cxn modelId="{EC26B2E2-CD7F-475A-9553-4C7D8FA99097}" type="presOf" srcId="{8DA4274C-DFBD-466C-B4CC-8471D0604212}" destId="{1F1AD03B-C0F1-4347-8047-3E2B82856981}" srcOrd="1" destOrd="0" presId="urn:microsoft.com/office/officeart/2005/8/layout/orgChart1"/>
    <dgm:cxn modelId="{8C2B2B15-E667-4F2A-A9DC-53E4E3AF89CF}" type="presOf" srcId="{DE4D7B3F-17B9-4948-B304-6DF477602547}" destId="{5A7179C0-BE8D-441D-AD13-79E33D45B709}" srcOrd="1" destOrd="0" presId="urn:microsoft.com/office/officeart/2005/8/layout/orgChart1"/>
    <dgm:cxn modelId="{13B8F439-EA93-4EC0-9C59-B52F218DBD0B}" srcId="{E145530A-65F5-481C-A021-9B7EDD940CFC}" destId="{E6A8B8D3-5870-4FCC-81A2-D0F6E4419F18}" srcOrd="0" destOrd="0" parTransId="{152896F4-BA00-4158-8DC1-03EF02144E4A}" sibTransId="{F47BAE01-884F-4ABC-AC75-E55A3A48594A}"/>
    <dgm:cxn modelId="{71BC0B97-03FA-445E-AE01-07D82DF56A43}" type="presOf" srcId="{EE691480-E768-479C-99B4-DC11F9BA3BD0}" destId="{82BBCEE8-D311-46BC-91DE-15801E22CD50}" srcOrd="1" destOrd="0" presId="urn:microsoft.com/office/officeart/2005/8/layout/orgChart1"/>
    <dgm:cxn modelId="{45959308-4E27-4C4F-8BB5-07DC3166B797}" type="presOf" srcId="{EE691480-E768-479C-99B4-DC11F9BA3BD0}" destId="{CAD96799-7AE2-483E-95FA-2F4341D41710}" srcOrd="0" destOrd="0" presId="urn:microsoft.com/office/officeart/2005/8/layout/orgChart1"/>
    <dgm:cxn modelId="{F6D97504-5E8B-4956-9189-BBF7B955B6A8}" type="presOf" srcId="{41E74A54-BA71-4195-8C21-C92D168A1B2A}" destId="{57A4A51E-50A8-4126-9232-9E75AFC98F6D}" srcOrd="0" destOrd="0" presId="urn:microsoft.com/office/officeart/2005/8/layout/orgChart1"/>
    <dgm:cxn modelId="{DE9EA97D-4F3A-447A-A4D7-E64778B5CC0A}" type="presOf" srcId="{519D74EA-8A4C-40A9-91CA-D610C21DE24D}" destId="{B8F8ECC0-9C95-4FA2-977D-BA24B71EFBA0}" srcOrd="0" destOrd="0" presId="urn:microsoft.com/office/officeart/2005/8/layout/orgChart1"/>
    <dgm:cxn modelId="{43ACF449-9F11-40F5-9165-D11A5FDA3157}" type="presOf" srcId="{539F7F82-B5C9-4121-956E-2E836120685C}" destId="{6052B194-D773-48B5-A388-5D5ECCE6D8BE}" srcOrd="1" destOrd="0" presId="urn:microsoft.com/office/officeart/2005/8/layout/orgChart1"/>
    <dgm:cxn modelId="{B8822B61-44BB-4D8B-83FC-BF58265F2A28}" type="presOf" srcId="{E145530A-65F5-481C-A021-9B7EDD940CFC}" destId="{1E1C2DC5-974E-4AC7-88E9-75DAF77F0897}" srcOrd="0" destOrd="0" presId="urn:microsoft.com/office/officeart/2005/8/layout/orgChart1"/>
    <dgm:cxn modelId="{6662D104-131A-400F-B904-F4AE54AD7A45}" type="presOf" srcId="{896667CD-64E4-4D27-8DF6-FEC0D7F58B26}" destId="{ED31B8A9-952B-41B7-AE4B-0E1B3E9A3C6E}" srcOrd="0" destOrd="0" presId="urn:microsoft.com/office/officeart/2005/8/layout/orgChart1"/>
    <dgm:cxn modelId="{C5FB89CA-8E95-4CF2-B27C-A5A225C866E5}" type="presOf" srcId="{A77F0C28-FDCF-46DD-A0B4-CDB3A83F261A}" destId="{3B5C6B79-31A8-4EEE-A709-784ECFE0B42F}" srcOrd="0" destOrd="0" presId="urn:microsoft.com/office/officeart/2005/8/layout/orgChart1"/>
    <dgm:cxn modelId="{E18F0548-4A3F-42CE-9FFE-44B66A327C25}" type="presOf" srcId="{E6A8B8D3-5870-4FCC-81A2-D0F6E4419F18}" destId="{E089E5D3-867B-456B-A9F3-859F8B814204}" srcOrd="1" destOrd="0" presId="urn:microsoft.com/office/officeart/2005/8/layout/orgChart1"/>
    <dgm:cxn modelId="{0CB67DED-CB95-4E83-9E09-303E6A6AC6FB}" type="presOf" srcId="{539F7F82-B5C9-4121-956E-2E836120685C}" destId="{1CE12201-F1D7-4EBE-963B-548A6735891A}" srcOrd="0" destOrd="0" presId="urn:microsoft.com/office/officeart/2005/8/layout/orgChart1"/>
    <dgm:cxn modelId="{79AFC46D-6BAD-4C59-9F04-C35FA7080909}" type="presOf" srcId="{DE4D7B3F-17B9-4948-B304-6DF477602547}" destId="{2D1590D0-2995-4ACA-9589-9A62ACBCD00F}" srcOrd="0" destOrd="0" presId="urn:microsoft.com/office/officeart/2005/8/layout/orgChart1"/>
    <dgm:cxn modelId="{12219207-722D-413B-AE0A-2B45386727DF}" type="presOf" srcId="{8DA4274C-DFBD-466C-B4CC-8471D0604212}" destId="{462E080F-94CE-4CFE-A2D7-EECA78D1E341}" srcOrd="0" destOrd="0" presId="urn:microsoft.com/office/officeart/2005/8/layout/orgChart1"/>
    <dgm:cxn modelId="{57CAAAE6-C151-4959-A8C0-E221699EE1E8}" type="presOf" srcId="{519D74EA-8A4C-40A9-91CA-D610C21DE24D}" destId="{4DB03CC4-DA5E-4134-A1C2-C0EC7E540814}" srcOrd="1" destOrd="0" presId="urn:microsoft.com/office/officeart/2005/8/layout/orgChart1"/>
    <dgm:cxn modelId="{03F5F02D-C69B-4E5D-8660-DF0090F86684}" type="presOf" srcId="{192B69A6-0D2A-40FE-9ECB-9F2BE87A095E}" destId="{4E6B20BA-35AD-4A76-AB60-E74FDB90E186}" srcOrd="1" destOrd="0" presId="urn:microsoft.com/office/officeart/2005/8/layout/orgChart1"/>
    <dgm:cxn modelId="{D3033E98-6B35-4BDE-926C-258F25A3B1DA}" srcId="{94D832CB-D8E4-4F0F-8D67-15FB548FF48D}" destId="{539F7F82-B5C9-4121-956E-2E836120685C}" srcOrd="1" destOrd="0" parTransId="{20D210D5-3CB5-4329-B2F9-E067266DC283}" sibTransId="{B6717EFB-3CFE-4B4C-925B-3A518F7AE2AE}"/>
    <dgm:cxn modelId="{6483631A-C20A-487A-9F7E-1BF5108EEB6D}" type="presParOf" srcId="{D178AE2D-D9BA-4896-BAF5-101BE1F8C997}" destId="{080D9B9E-8FA3-4127-9E60-53134710C4DA}" srcOrd="0" destOrd="0" presId="urn:microsoft.com/office/officeart/2005/8/layout/orgChart1"/>
    <dgm:cxn modelId="{54E27EEF-A22F-4EC7-82D6-8AE14EBE4E87}" type="presParOf" srcId="{080D9B9E-8FA3-4127-9E60-53134710C4DA}" destId="{092AEE7F-9026-401F-9DA7-FFBD60C87635}" srcOrd="0" destOrd="0" presId="urn:microsoft.com/office/officeart/2005/8/layout/orgChart1"/>
    <dgm:cxn modelId="{CE139B1C-FACA-4692-964D-3774EDA3535F}" type="presParOf" srcId="{092AEE7F-9026-401F-9DA7-FFBD60C87635}" destId="{2D1590D0-2995-4ACA-9589-9A62ACBCD00F}" srcOrd="0" destOrd="0" presId="urn:microsoft.com/office/officeart/2005/8/layout/orgChart1"/>
    <dgm:cxn modelId="{61290004-492A-41A4-9FC5-56373E89B717}" type="presParOf" srcId="{092AEE7F-9026-401F-9DA7-FFBD60C87635}" destId="{5A7179C0-BE8D-441D-AD13-79E33D45B709}" srcOrd="1" destOrd="0" presId="urn:microsoft.com/office/officeart/2005/8/layout/orgChart1"/>
    <dgm:cxn modelId="{F7099DFE-9381-4452-9BD2-BE5DDECDA17C}" type="presParOf" srcId="{080D9B9E-8FA3-4127-9E60-53134710C4DA}" destId="{C26DF684-C0B3-4F72-8207-C271E929F4B2}" srcOrd="1" destOrd="0" presId="urn:microsoft.com/office/officeart/2005/8/layout/orgChart1"/>
    <dgm:cxn modelId="{1FE2E8D2-D2E0-43D2-9F3A-EE871FCB98F0}" type="presParOf" srcId="{C26DF684-C0B3-4F72-8207-C271E929F4B2}" destId="{ED31B8A9-952B-41B7-AE4B-0E1B3E9A3C6E}" srcOrd="0" destOrd="0" presId="urn:microsoft.com/office/officeart/2005/8/layout/orgChart1"/>
    <dgm:cxn modelId="{D5E45D8A-4AAC-4957-B182-0A21043B3831}" type="presParOf" srcId="{C26DF684-C0B3-4F72-8207-C271E929F4B2}" destId="{0B6C72B2-A988-4CC9-85DB-B293B69FC0F3}" srcOrd="1" destOrd="0" presId="urn:microsoft.com/office/officeart/2005/8/layout/orgChart1"/>
    <dgm:cxn modelId="{2E7F749C-3986-4BC1-965B-30B5A3AAC23A}" type="presParOf" srcId="{0B6C72B2-A988-4CC9-85DB-B293B69FC0F3}" destId="{5510C15B-BD78-4B29-AE6C-42563B3D7A1A}" srcOrd="0" destOrd="0" presId="urn:microsoft.com/office/officeart/2005/8/layout/orgChart1"/>
    <dgm:cxn modelId="{C93E7B12-D0CB-48A7-A4F3-A3FC0469FCC1}" type="presParOf" srcId="{5510C15B-BD78-4B29-AE6C-42563B3D7A1A}" destId="{1E1C2DC5-974E-4AC7-88E9-75DAF77F0897}" srcOrd="0" destOrd="0" presId="urn:microsoft.com/office/officeart/2005/8/layout/orgChart1"/>
    <dgm:cxn modelId="{2D181469-EA78-474E-99E3-13787B918913}" type="presParOf" srcId="{5510C15B-BD78-4B29-AE6C-42563B3D7A1A}" destId="{094E9E60-0CAF-41DC-809A-CA7C85E1C13B}" srcOrd="1" destOrd="0" presId="urn:microsoft.com/office/officeart/2005/8/layout/orgChart1"/>
    <dgm:cxn modelId="{8D6918D2-38EB-4BF0-9565-C43E3BCBA6DD}" type="presParOf" srcId="{0B6C72B2-A988-4CC9-85DB-B293B69FC0F3}" destId="{2B244E40-7668-4CD4-BBBA-9E69B6E3B8D5}" srcOrd="1" destOrd="0" presId="urn:microsoft.com/office/officeart/2005/8/layout/orgChart1"/>
    <dgm:cxn modelId="{31B70FC2-FC3F-4BFE-9451-EDEB65E83633}" type="presParOf" srcId="{2B244E40-7668-4CD4-BBBA-9E69B6E3B8D5}" destId="{696FB4A7-C480-495D-B60E-49827777A8EC}" srcOrd="0" destOrd="0" presId="urn:microsoft.com/office/officeart/2005/8/layout/orgChart1"/>
    <dgm:cxn modelId="{B74101B8-5096-4674-88A1-E2FE126BF77D}" type="presParOf" srcId="{2B244E40-7668-4CD4-BBBA-9E69B6E3B8D5}" destId="{8EDE27B2-3E92-4B50-89DD-BA5E5B29372A}" srcOrd="1" destOrd="0" presId="urn:microsoft.com/office/officeart/2005/8/layout/orgChart1"/>
    <dgm:cxn modelId="{656819BE-BD40-46E6-9998-8A2FAAC5C859}" type="presParOf" srcId="{8EDE27B2-3E92-4B50-89DD-BA5E5B29372A}" destId="{29FCE2FF-8A8C-4853-89E5-8082420CB1BE}" srcOrd="0" destOrd="0" presId="urn:microsoft.com/office/officeart/2005/8/layout/orgChart1"/>
    <dgm:cxn modelId="{6481DA62-B2B5-4334-A994-F824897C1C64}" type="presParOf" srcId="{29FCE2FF-8A8C-4853-89E5-8082420CB1BE}" destId="{A8AACAD5-1D1F-49B7-8EF8-A3617B60CEE4}" srcOrd="0" destOrd="0" presId="urn:microsoft.com/office/officeart/2005/8/layout/orgChart1"/>
    <dgm:cxn modelId="{CFD84766-AEE4-4F27-A869-C5FB65CDA289}" type="presParOf" srcId="{29FCE2FF-8A8C-4853-89E5-8082420CB1BE}" destId="{E089E5D3-867B-456B-A9F3-859F8B814204}" srcOrd="1" destOrd="0" presId="urn:microsoft.com/office/officeart/2005/8/layout/orgChart1"/>
    <dgm:cxn modelId="{EBE74904-A4CF-4C2D-8D62-E53B0D259663}" type="presParOf" srcId="{8EDE27B2-3E92-4B50-89DD-BA5E5B29372A}" destId="{6963EC53-ED2C-4F01-A777-9BBB0B17F611}" srcOrd="1" destOrd="0" presId="urn:microsoft.com/office/officeart/2005/8/layout/orgChart1"/>
    <dgm:cxn modelId="{1F807F33-4DD5-47BD-B67F-D374320170FB}" type="presParOf" srcId="{8EDE27B2-3E92-4B50-89DD-BA5E5B29372A}" destId="{B36E56DA-9597-4AEF-8ACE-D19DD139AEEF}" srcOrd="2" destOrd="0" presId="urn:microsoft.com/office/officeart/2005/8/layout/orgChart1"/>
    <dgm:cxn modelId="{490D2FA3-3839-4016-9384-99C384F296CF}" type="presParOf" srcId="{2B244E40-7668-4CD4-BBBA-9E69B6E3B8D5}" destId="{3B5C6B79-31A8-4EEE-A709-784ECFE0B42F}" srcOrd="2" destOrd="0" presId="urn:microsoft.com/office/officeart/2005/8/layout/orgChart1"/>
    <dgm:cxn modelId="{911C8AFB-6EDE-42AC-96AD-2122A5B9735B}" type="presParOf" srcId="{2B244E40-7668-4CD4-BBBA-9E69B6E3B8D5}" destId="{8793DE03-262C-4C0C-A59F-056836A650B5}" srcOrd="3" destOrd="0" presId="urn:microsoft.com/office/officeart/2005/8/layout/orgChart1"/>
    <dgm:cxn modelId="{5CED45D2-1519-4D2D-A3D6-F3C135CB8261}" type="presParOf" srcId="{8793DE03-262C-4C0C-A59F-056836A650B5}" destId="{BB350AED-AFBD-48C9-AD81-B49AD51B21F6}" srcOrd="0" destOrd="0" presId="urn:microsoft.com/office/officeart/2005/8/layout/orgChart1"/>
    <dgm:cxn modelId="{F7B86569-2A9C-459A-B440-4C93482EBEAB}" type="presParOf" srcId="{BB350AED-AFBD-48C9-AD81-B49AD51B21F6}" destId="{F796401F-42A5-4314-ABEF-456F8DF22F23}" srcOrd="0" destOrd="0" presId="urn:microsoft.com/office/officeart/2005/8/layout/orgChart1"/>
    <dgm:cxn modelId="{EC213045-9976-4105-83A7-F2F5E8235859}" type="presParOf" srcId="{BB350AED-AFBD-48C9-AD81-B49AD51B21F6}" destId="{4E6B20BA-35AD-4A76-AB60-E74FDB90E186}" srcOrd="1" destOrd="0" presId="urn:microsoft.com/office/officeart/2005/8/layout/orgChart1"/>
    <dgm:cxn modelId="{0458562B-A65B-4C5E-96F3-7C2B3B662EAE}" type="presParOf" srcId="{8793DE03-262C-4C0C-A59F-056836A650B5}" destId="{5911D2A9-AE39-45D4-B55A-515517018B31}" srcOrd="1" destOrd="0" presId="urn:microsoft.com/office/officeart/2005/8/layout/orgChart1"/>
    <dgm:cxn modelId="{A581B636-83D7-4C40-97E2-9DE71B1AA48A}" type="presParOf" srcId="{8793DE03-262C-4C0C-A59F-056836A650B5}" destId="{4CF5997C-503C-4BB4-A0C8-9A1BDAB90C22}" srcOrd="2" destOrd="0" presId="urn:microsoft.com/office/officeart/2005/8/layout/orgChart1"/>
    <dgm:cxn modelId="{A1CC1B36-58BA-4B13-8F4C-81267D9FE676}" type="presParOf" srcId="{2B244E40-7668-4CD4-BBBA-9E69B6E3B8D5}" destId="{57A4A51E-50A8-4126-9232-9E75AFC98F6D}" srcOrd="4" destOrd="0" presId="urn:microsoft.com/office/officeart/2005/8/layout/orgChart1"/>
    <dgm:cxn modelId="{D50558EE-FA7E-476E-B8CC-AA3FF2DC69CC}" type="presParOf" srcId="{2B244E40-7668-4CD4-BBBA-9E69B6E3B8D5}" destId="{E3BCE93A-24B3-4D5F-801E-11F4052EC661}" srcOrd="5" destOrd="0" presId="urn:microsoft.com/office/officeart/2005/8/layout/orgChart1"/>
    <dgm:cxn modelId="{04111582-F80F-42B0-A780-1D5CE8CC9F50}" type="presParOf" srcId="{E3BCE93A-24B3-4D5F-801E-11F4052EC661}" destId="{DF2A96EF-2A88-4E2D-8E2F-731E5B56CC9C}" srcOrd="0" destOrd="0" presId="urn:microsoft.com/office/officeart/2005/8/layout/orgChart1"/>
    <dgm:cxn modelId="{9C872B56-ACF1-4455-A19A-319A91DD67F8}" type="presParOf" srcId="{DF2A96EF-2A88-4E2D-8E2F-731E5B56CC9C}" destId="{4B9AE822-D722-49A1-8BD7-255F5B70B95B}" srcOrd="0" destOrd="0" presId="urn:microsoft.com/office/officeart/2005/8/layout/orgChart1"/>
    <dgm:cxn modelId="{09E14F22-62C9-433F-AB0F-4C45CA56A8D9}" type="presParOf" srcId="{DF2A96EF-2A88-4E2D-8E2F-731E5B56CC9C}" destId="{DECF7E23-E1F1-46E5-A324-18DD85A27E02}" srcOrd="1" destOrd="0" presId="urn:microsoft.com/office/officeart/2005/8/layout/orgChart1"/>
    <dgm:cxn modelId="{DDB72865-D26B-4097-BF9E-5B504F365A26}" type="presParOf" srcId="{E3BCE93A-24B3-4D5F-801E-11F4052EC661}" destId="{1ABFCB7C-50E1-4612-9448-57D82CDE06E1}" srcOrd="1" destOrd="0" presId="urn:microsoft.com/office/officeart/2005/8/layout/orgChart1"/>
    <dgm:cxn modelId="{63132253-B3DB-4FCB-A2EA-B86B3075BB4E}" type="presParOf" srcId="{E3BCE93A-24B3-4D5F-801E-11F4052EC661}" destId="{492EF51D-D3E5-48C3-B15C-06F7D6B8DF40}" srcOrd="2" destOrd="0" presId="urn:microsoft.com/office/officeart/2005/8/layout/orgChart1"/>
    <dgm:cxn modelId="{0F7FE3EE-1A2A-4E9C-8AA3-88DD5083A81E}" type="presParOf" srcId="{0B6C72B2-A988-4CC9-85DB-B293B69FC0F3}" destId="{F733F4DE-D65D-49A5-AA15-2F5FB7613EA1}" srcOrd="2" destOrd="0" presId="urn:microsoft.com/office/officeart/2005/8/layout/orgChart1"/>
    <dgm:cxn modelId="{D519E700-BCCD-4275-BEE8-FA2C58E143F7}" type="presParOf" srcId="{C26DF684-C0B3-4F72-8207-C271E929F4B2}" destId="{2914D3B4-29AF-4272-9670-2D312BA5EBDB}" srcOrd="2" destOrd="0" presId="urn:microsoft.com/office/officeart/2005/8/layout/orgChart1"/>
    <dgm:cxn modelId="{6FC2951A-8128-407A-A7D9-A17A2168B313}" type="presParOf" srcId="{C26DF684-C0B3-4F72-8207-C271E929F4B2}" destId="{3CDA757D-019C-4C2A-94C9-DD2702144B35}" srcOrd="3" destOrd="0" presId="urn:microsoft.com/office/officeart/2005/8/layout/orgChart1"/>
    <dgm:cxn modelId="{305E5415-0EB5-4F9C-BADA-0577E4B60098}" type="presParOf" srcId="{3CDA757D-019C-4C2A-94C9-DD2702144B35}" destId="{BA016B7C-B0E9-49FA-B3E0-0B80DF30C321}" srcOrd="0" destOrd="0" presId="urn:microsoft.com/office/officeart/2005/8/layout/orgChart1"/>
    <dgm:cxn modelId="{00DD8F0A-2DD3-4B4F-91B0-1F31115B6FEF}" type="presParOf" srcId="{BA016B7C-B0E9-49FA-B3E0-0B80DF30C321}" destId="{CAD96799-7AE2-483E-95FA-2F4341D41710}" srcOrd="0" destOrd="0" presId="urn:microsoft.com/office/officeart/2005/8/layout/orgChart1"/>
    <dgm:cxn modelId="{B2269042-0D24-4475-8EB8-6371DB70BA90}" type="presParOf" srcId="{BA016B7C-B0E9-49FA-B3E0-0B80DF30C321}" destId="{82BBCEE8-D311-46BC-91DE-15801E22CD50}" srcOrd="1" destOrd="0" presId="urn:microsoft.com/office/officeart/2005/8/layout/orgChart1"/>
    <dgm:cxn modelId="{06BA2225-144A-4D4A-819B-675787893C8E}" type="presParOf" srcId="{3CDA757D-019C-4C2A-94C9-DD2702144B35}" destId="{CE0F3C24-0552-4F0D-964B-D0A776F462E6}" srcOrd="1" destOrd="0" presId="urn:microsoft.com/office/officeart/2005/8/layout/orgChart1"/>
    <dgm:cxn modelId="{D0B5CDC9-6C66-4A1C-91BF-D952A4C2CF9C}" type="presParOf" srcId="{CE0F3C24-0552-4F0D-964B-D0A776F462E6}" destId="{51D82FA1-A955-460A-938E-7010577B07E3}" srcOrd="0" destOrd="0" presId="urn:microsoft.com/office/officeart/2005/8/layout/orgChart1"/>
    <dgm:cxn modelId="{E3F97E77-12EB-4FCB-81B4-DD84DB296A29}" type="presParOf" srcId="{CE0F3C24-0552-4F0D-964B-D0A776F462E6}" destId="{88B4B5A6-345A-4C48-91E7-1238B6CB5C02}" srcOrd="1" destOrd="0" presId="urn:microsoft.com/office/officeart/2005/8/layout/orgChart1"/>
    <dgm:cxn modelId="{1AB8D523-0EE4-42BB-A990-F5AA72004794}" type="presParOf" srcId="{88B4B5A6-345A-4C48-91E7-1238B6CB5C02}" destId="{FAA4DEAC-1941-43C6-8CDC-45DC20B805B0}" srcOrd="0" destOrd="0" presId="urn:microsoft.com/office/officeart/2005/8/layout/orgChart1"/>
    <dgm:cxn modelId="{3B37D4E2-BA1C-4AF4-ADFF-5BB86500E8E5}" type="presParOf" srcId="{FAA4DEAC-1941-43C6-8CDC-45DC20B805B0}" destId="{B8F8ECC0-9C95-4FA2-977D-BA24B71EFBA0}" srcOrd="0" destOrd="0" presId="urn:microsoft.com/office/officeart/2005/8/layout/orgChart1"/>
    <dgm:cxn modelId="{8C112D24-0390-4836-91C0-797E1BD0AAC6}" type="presParOf" srcId="{FAA4DEAC-1941-43C6-8CDC-45DC20B805B0}" destId="{4DB03CC4-DA5E-4134-A1C2-C0EC7E540814}" srcOrd="1" destOrd="0" presId="urn:microsoft.com/office/officeart/2005/8/layout/orgChart1"/>
    <dgm:cxn modelId="{9FC63E80-371F-4643-8EA5-650363824F51}" type="presParOf" srcId="{88B4B5A6-345A-4C48-91E7-1238B6CB5C02}" destId="{228108A4-8882-40B4-AF29-EDA45A51ADD8}" srcOrd="1" destOrd="0" presId="urn:microsoft.com/office/officeart/2005/8/layout/orgChart1"/>
    <dgm:cxn modelId="{D501A0D8-09FE-41B4-A869-9AFC990ED8E9}" type="presParOf" srcId="{88B4B5A6-345A-4C48-91E7-1238B6CB5C02}" destId="{3BE700BB-AB77-4D3E-8A68-DB0300B22859}" srcOrd="2" destOrd="0" presId="urn:microsoft.com/office/officeart/2005/8/layout/orgChart1"/>
    <dgm:cxn modelId="{CD510002-C2D8-43C2-8E71-A560DA18E17A}" type="presParOf" srcId="{CE0F3C24-0552-4F0D-964B-D0A776F462E6}" destId="{653E3CB0-DED3-47FF-8FF0-3B715AE883BA}" srcOrd="2" destOrd="0" presId="urn:microsoft.com/office/officeart/2005/8/layout/orgChart1"/>
    <dgm:cxn modelId="{932BF181-0CBC-4959-8E5B-A48268F0F969}" type="presParOf" srcId="{CE0F3C24-0552-4F0D-964B-D0A776F462E6}" destId="{42DF4C03-CAC8-4DB9-9F70-259F89C67C34}" srcOrd="3" destOrd="0" presId="urn:microsoft.com/office/officeart/2005/8/layout/orgChart1"/>
    <dgm:cxn modelId="{9E827C65-ADEC-4112-AC5E-CCDE0ABED6E6}" type="presParOf" srcId="{42DF4C03-CAC8-4DB9-9F70-259F89C67C34}" destId="{61050D1C-F0BD-40F9-B18C-10B19108C04E}" srcOrd="0" destOrd="0" presId="urn:microsoft.com/office/officeart/2005/8/layout/orgChart1"/>
    <dgm:cxn modelId="{2A4AD442-E258-4476-9004-F2ADB2C3DEA9}" type="presParOf" srcId="{61050D1C-F0BD-40F9-B18C-10B19108C04E}" destId="{462E080F-94CE-4CFE-A2D7-EECA78D1E341}" srcOrd="0" destOrd="0" presId="urn:microsoft.com/office/officeart/2005/8/layout/orgChart1"/>
    <dgm:cxn modelId="{3BB889B8-DEC8-4315-98F1-B7FC7C97AA52}" type="presParOf" srcId="{61050D1C-F0BD-40F9-B18C-10B19108C04E}" destId="{1F1AD03B-C0F1-4347-8047-3E2B82856981}" srcOrd="1" destOrd="0" presId="urn:microsoft.com/office/officeart/2005/8/layout/orgChart1"/>
    <dgm:cxn modelId="{1EA40A87-9E94-48F5-A6D8-F4E1F6E80A9E}" type="presParOf" srcId="{42DF4C03-CAC8-4DB9-9F70-259F89C67C34}" destId="{7375ACE5-2A9E-4A12-9846-AD90DB4CA8C7}" srcOrd="1" destOrd="0" presId="urn:microsoft.com/office/officeart/2005/8/layout/orgChart1"/>
    <dgm:cxn modelId="{526B9063-405B-48D2-9A63-0A40CE501188}" type="presParOf" srcId="{42DF4C03-CAC8-4DB9-9F70-259F89C67C34}" destId="{498A3230-6D8F-49F4-A443-687E6E752592}" srcOrd="2" destOrd="0" presId="urn:microsoft.com/office/officeart/2005/8/layout/orgChart1"/>
    <dgm:cxn modelId="{DB184588-29A4-443C-A6E8-63157A1F6CEE}" type="presParOf" srcId="{3CDA757D-019C-4C2A-94C9-DD2702144B35}" destId="{EDE8CF92-6E79-41E1-8DCC-C463333C3AB8}" srcOrd="2" destOrd="0" presId="urn:microsoft.com/office/officeart/2005/8/layout/orgChart1"/>
    <dgm:cxn modelId="{8D2FF972-5DEE-429F-A149-63345923A645}" type="presParOf" srcId="{080D9B9E-8FA3-4127-9E60-53134710C4DA}" destId="{2E721EE5-0397-45C6-94EB-EDEBC67B40F7}" srcOrd="2" destOrd="0" presId="urn:microsoft.com/office/officeart/2005/8/layout/orgChart1"/>
    <dgm:cxn modelId="{B484DF7D-145E-4A82-AB35-4B489064D9C7}" type="presParOf" srcId="{D178AE2D-D9BA-4896-BAF5-101BE1F8C997}" destId="{DB8230E0-F779-4BC1-B8BD-0D3325CADF8E}" srcOrd="1" destOrd="0" presId="urn:microsoft.com/office/officeart/2005/8/layout/orgChart1"/>
    <dgm:cxn modelId="{6A1556DF-4EC1-4A9A-89B9-9B4B54A37F20}" type="presParOf" srcId="{DB8230E0-F779-4BC1-B8BD-0D3325CADF8E}" destId="{BD8A26D5-37DE-4E90-906D-FBDFF34BA4A3}" srcOrd="0" destOrd="0" presId="urn:microsoft.com/office/officeart/2005/8/layout/orgChart1"/>
    <dgm:cxn modelId="{F2C3053D-4C76-46C6-8B8D-9116DC2131DE}" type="presParOf" srcId="{BD8A26D5-37DE-4E90-906D-FBDFF34BA4A3}" destId="{1CE12201-F1D7-4EBE-963B-548A6735891A}" srcOrd="0" destOrd="0" presId="urn:microsoft.com/office/officeart/2005/8/layout/orgChart1"/>
    <dgm:cxn modelId="{5D7E2446-F94C-403A-B33C-5BABB58420C1}" type="presParOf" srcId="{BD8A26D5-37DE-4E90-906D-FBDFF34BA4A3}" destId="{6052B194-D773-48B5-A388-5D5ECCE6D8BE}" srcOrd="1" destOrd="0" presId="urn:microsoft.com/office/officeart/2005/8/layout/orgChart1"/>
    <dgm:cxn modelId="{E491C0B0-F49F-41FD-BD1A-B5E8CF999AB1}" type="presParOf" srcId="{DB8230E0-F779-4BC1-B8BD-0D3325CADF8E}" destId="{042438AC-9514-4B1B-8588-D63851F119AB}" srcOrd="1" destOrd="0" presId="urn:microsoft.com/office/officeart/2005/8/layout/orgChart1"/>
    <dgm:cxn modelId="{B5292CBE-35ED-4BFD-AC99-026981938241}" type="presParOf" srcId="{DB8230E0-F779-4BC1-B8BD-0D3325CADF8E}" destId="{EFB64871-6147-4DF5-942E-FBADB4F014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8957EA-0682-48CB-8E9A-6A3170589DD8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62C53A3F-0FE1-4172-9EDD-7D7826ED5DA2}">
      <dgm:prSet phldrT="[Tekst]" custT="1"/>
      <dgm:spPr/>
      <dgm:t>
        <a:bodyPr/>
        <a:lstStyle/>
        <a:p>
          <a:r>
            <a:rPr lang="pl-PL" sz="1800" b="1" dirty="0" smtClean="0"/>
            <a:t>1.</a:t>
          </a:r>
          <a:endParaRPr lang="pl-PL" sz="1800" b="1" dirty="0"/>
        </a:p>
      </dgm:t>
    </dgm:pt>
    <dgm:pt modelId="{576927B3-B77E-4C4B-A40C-39EA07A67FAE}" type="parTrans" cxnId="{739E7C58-C160-4D7F-8A0A-417BB6A73963}">
      <dgm:prSet/>
      <dgm:spPr/>
      <dgm:t>
        <a:bodyPr/>
        <a:lstStyle/>
        <a:p>
          <a:endParaRPr lang="pl-PL" sz="1500" b="0"/>
        </a:p>
      </dgm:t>
    </dgm:pt>
    <dgm:pt modelId="{B75CDA85-72A7-4CF9-B00C-A798C7A00452}" type="sibTrans" cxnId="{739E7C58-C160-4D7F-8A0A-417BB6A73963}">
      <dgm:prSet/>
      <dgm:spPr/>
      <dgm:t>
        <a:bodyPr/>
        <a:lstStyle/>
        <a:p>
          <a:endParaRPr lang="pl-PL" sz="1500" b="0"/>
        </a:p>
      </dgm:t>
    </dgm:pt>
    <dgm:pt modelId="{8D8639B3-D3F1-4EE9-B2CA-8F02D0434B5A}">
      <dgm:prSet custT="1"/>
      <dgm:spPr/>
      <dgm:t>
        <a:bodyPr/>
        <a:lstStyle/>
        <a:p>
          <a:r>
            <a:rPr lang="pl-PL" sz="1800" b="1" dirty="0" smtClean="0"/>
            <a:t>4.</a:t>
          </a:r>
          <a:endParaRPr lang="pl-PL" sz="1800" b="1" dirty="0"/>
        </a:p>
      </dgm:t>
    </dgm:pt>
    <dgm:pt modelId="{AB141651-2BE3-4BCD-BC42-B14D984DC1C6}" type="parTrans" cxnId="{0B84CC16-817D-446C-9B41-A44A480DF155}">
      <dgm:prSet/>
      <dgm:spPr/>
      <dgm:t>
        <a:bodyPr/>
        <a:lstStyle/>
        <a:p>
          <a:endParaRPr lang="pl-PL" sz="1500" b="0"/>
        </a:p>
      </dgm:t>
    </dgm:pt>
    <dgm:pt modelId="{67F6F17D-59BE-4265-BB08-74D890453E5F}" type="sibTrans" cxnId="{0B84CC16-817D-446C-9B41-A44A480DF155}">
      <dgm:prSet/>
      <dgm:spPr/>
      <dgm:t>
        <a:bodyPr/>
        <a:lstStyle/>
        <a:p>
          <a:endParaRPr lang="pl-PL" sz="1500" b="0"/>
        </a:p>
      </dgm:t>
    </dgm:pt>
    <dgm:pt modelId="{34A303A1-4717-4962-9FA9-66206F053425}">
      <dgm:prSet custT="1"/>
      <dgm:spPr/>
      <dgm:t>
        <a:bodyPr/>
        <a:lstStyle/>
        <a:p>
          <a:r>
            <a:rPr lang="pl-PL" sz="1800" b="1" dirty="0" smtClean="0"/>
            <a:t>5.</a:t>
          </a:r>
          <a:endParaRPr lang="pl-PL" sz="1800" b="1" dirty="0"/>
        </a:p>
      </dgm:t>
    </dgm:pt>
    <dgm:pt modelId="{8EA9B6F2-6289-4DF7-B66E-CAEA7BD54628}" type="parTrans" cxnId="{2E474B0C-45E4-4AF5-B2B8-76B546DC37D6}">
      <dgm:prSet/>
      <dgm:spPr/>
      <dgm:t>
        <a:bodyPr/>
        <a:lstStyle/>
        <a:p>
          <a:endParaRPr lang="pl-PL" sz="1500" b="0"/>
        </a:p>
      </dgm:t>
    </dgm:pt>
    <dgm:pt modelId="{19D7C326-A061-4C5C-945C-1F65CA26200F}" type="sibTrans" cxnId="{2E474B0C-45E4-4AF5-B2B8-76B546DC37D6}">
      <dgm:prSet/>
      <dgm:spPr/>
      <dgm:t>
        <a:bodyPr/>
        <a:lstStyle/>
        <a:p>
          <a:endParaRPr lang="pl-PL" sz="1500" b="0"/>
        </a:p>
      </dgm:t>
    </dgm:pt>
    <dgm:pt modelId="{64C09517-FE6B-4319-8AD8-9E1DBE655A61}">
      <dgm:prSet custT="1"/>
      <dgm:spPr/>
      <dgm:t>
        <a:bodyPr/>
        <a:lstStyle/>
        <a:p>
          <a:r>
            <a:rPr lang="pl-PL" sz="1800" b="1" dirty="0" smtClean="0"/>
            <a:t>6.</a:t>
          </a:r>
          <a:endParaRPr lang="pl-PL" sz="1800" b="1" dirty="0"/>
        </a:p>
      </dgm:t>
    </dgm:pt>
    <dgm:pt modelId="{4B68A8D2-41E8-4F62-BA46-148E78A2A3B7}" type="parTrans" cxnId="{2AFBC917-8B7A-4D36-97D9-CF50AC07DD90}">
      <dgm:prSet/>
      <dgm:spPr/>
      <dgm:t>
        <a:bodyPr/>
        <a:lstStyle/>
        <a:p>
          <a:endParaRPr lang="pl-PL" sz="1500" b="0"/>
        </a:p>
      </dgm:t>
    </dgm:pt>
    <dgm:pt modelId="{4A2772D4-3E6C-4594-B0C2-82F6B53F6B54}" type="sibTrans" cxnId="{2AFBC917-8B7A-4D36-97D9-CF50AC07DD90}">
      <dgm:prSet/>
      <dgm:spPr/>
      <dgm:t>
        <a:bodyPr/>
        <a:lstStyle/>
        <a:p>
          <a:endParaRPr lang="pl-PL" sz="1500" b="0"/>
        </a:p>
      </dgm:t>
    </dgm:pt>
    <dgm:pt modelId="{429C6A3F-A389-40A4-9F19-17C6F9453E61}">
      <dgm:prSet custT="1"/>
      <dgm:spPr/>
      <dgm:t>
        <a:bodyPr/>
        <a:lstStyle/>
        <a:p>
          <a:r>
            <a:rPr lang="pl-PL" sz="1800" b="0" smtClean="0"/>
            <a:t> Lista rankingowa</a:t>
          </a:r>
          <a:endParaRPr lang="pl-PL" sz="1800" b="0" dirty="0"/>
        </a:p>
      </dgm:t>
    </dgm:pt>
    <dgm:pt modelId="{EB9A58EA-BE6F-4619-A318-F81E1E3E488C}" type="parTrans" cxnId="{56D1355D-52A2-4F31-9E30-C1C1FFA4FF75}">
      <dgm:prSet/>
      <dgm:spPr/>
      <dgm:t>
        <a:bodyPr/>
        <a:lstStyle/>
        <a:p>
          <a:endParaRPr lang="pl-PL" sz="1500" b="0"/>
        </a:p>
      </dgm:t>
    </dgm:pt>
    <dgm:pt modelId="{80FBAF2F-28B9-4210-8FB0-C476516D46B8}" type="sibTrans" cxnId="{56D1355D-52A2-4F31-9E30-C1C1FFA4FF75}">
      <dgm:prSet/>
      <dgm:spPr/>
      <dgm:t>
        <a:bodyPr/>
        <a:lstStyle/>
        <a:p>
          <a:endParaRPr lang="pl-PL" sz="1500" b="0"/>
        </a:p>
      </dgm:t>
    </dgm:pt>
    <dgm:pt modelId="{F131866E-6710-49AF-9170-8F2039E40E82}">
      <dgm:prSet custT="1"/>
      <dgm:spPr/>
      <dgm:t>
        <a:bodyPr/>
        <a:lstStyle/>
        <a:p>
          <a:r>
            <a:rPr lang="pl-PL" sz="1800" b="0" dirty="0" smtClean="0"/>
            <a:t> Podpisywanie umów i realizacja operacji – </a:t>
          </a:r>
          <a:r>
            <a:rPr lang="pl-PL" sz="1800" b="1" dirty="0" smtClean="0"/>
            <a:t>III / IV kwartał 2017</a:t>
          </a:r>
          <a:endParaRPr lang="pl-PL" sz="1800" b="1" dirty="0"/>
        </a:p>
      </dgm:t>
    </dgm:pt>
    <dgm:pt modelId="{869A6988-4740-4788-971F-49C29B263A95}" type="parTrans" cxnId="{24C2478F-4756-4988-826B-27932B8759F8}">
      <dgm:prSet/>
      <dgm:spPr/>
      <dgm:t>
        <a:bodyPr/>
        <a:lstStyle/>
        <a:p>
          <a:endParaRPr lang="pl-PL" sz="1500" b="0"/>
        </a:p>
      </dgm:t>
    </dgm:pt>
    <dgm:pt modelId="{79B72C31-7853-47EA-8F98-4253986E508C}" type="sibTrans" cxnId="{24C2478F-4756-4988-826B-27932B8759F8}">
      <dgm:prSet/>
      <dgm:spPr/>
      <dgm:t>
        <a:bodyPr/>
        <a:lstStyle/>
        <a:p>
          <a:endParaRPr lang="pl-PL" sz="1500" b="0"/>
        </a:p>
      </dgm:t>
    </dgm:pt>
    <dgm:pt modelId="{6AF44CBB-A0A0-42A7-95A2-7BC22024B23A}">
      <dgm:prSet custT="1"/>
      <dgm:spPr/>
      <dgm:t>
        <a:bodyPr/>
        <a:lstStyle/>
        <a:p>
          <a:r>
            <a:rPr lang="pl-PL" sz="1800" b="0" dirty="0" smtClean="0"/>
            <a:t> Rozliczenie zrealizowanej operacji</a:t>
          </a:r>
          <a:endParaRPr lang="pl-PL" sz="1800" b="0" dirty="0"/>
        </a:p>
      </dgm:t>
    </dgm:pt>
    <dgm:pt modelId="{7359B57D-E715-4CA1-A56D-545BF5C790C4}" type="parTrans" cxnId="{1D31CC42-6AE6-433A-9ACD-C24E12ADB4AF}">
      <dgm:prSet/>
      <dgm:spPr/>
      <dgm:t>
        <a:bodyPr/>
        <a:lstStyle/>
        <a:p>
          <a:endParaRPr lang="pl-PL" sz="1500" b="0"/>
        </a:p>
      </dgm:t>
    </dgm:pt>
    <dgm:pt modelId="{BAE25E62-ED81-43A0-BD6F-64765B9A1BE9}" type="sibTrans" cxnId="{1D31CC42-6AE6-433A-9ACD-C24E12ADB4AF}">
      <dgm:prSet/>
      <dgm:spPr/>
      <dgm:t>
        <a:bodyPr/>
        <a:lstStyle/>
        <a:p>
          <a:endParaRPr lang="pl-PL" sz="1500" b="0"/>
        </a:p>
      </dgm:t>
    </dgm:pt>
    <dgm:pt modelId="{B38F9FB9-C1E7-4A25-A5D9-07BD3B0A8243}">
      <dgm:prSet phldrT="[Tekst]" custT="1"/>
      <dgm:spPr/>
      <dgm:t>
        <a:bodyPr/>
        <a:lstStyle/>
        <a:p>
          <a:r>
            <a:rPr lang="pl-PL" sz="1800" b="0" dirty="0" smtClean="0"/>
            <a:t> Nabór wniosków</a:t>
          </a:r>
          <a:endParaRPr lang="pl-PL" sz="1800" b="1" dirty="0"/>
        </a:p>
      </dgm:t>
    </dgm:pt>
    <dgm:pt modelId="{DF884214-CB46-408F-AF17-591C609B854D}" type="sibTrans" cxnId="{61382A6C-C004-4EB1-86AD-DE8B3DF9243C}">
      <dgm:prSet/>
      <dgm:spPr/>
      <dgm:t>
        <a:bodyPr/>
        <a:lstStyle/>
        <a:p>
          <a:endParaRPr lang="pl-PL" sz="1500" b="0"/>
        </a:p>
      </dgm:t>
    </dgm:pt>
    <dgm:pt modelId="{BC6E4659-E1F6-43C1-9579-15E96C40A299}" type="parTrans" cxnId="{61382A6C-C004-4EB1-86AD-DE8B3DF9243C}">
      <dgm:prSet/>
      <dgm:spPr/>
      <dgm:t>
        <a:bodyPr/>
        <a:lstStyle/>
        <a:p>
          <a:endParaRPr lang="pl-PL" sz="1500" b="0"/>
        </a:p>
      </dgm:t>
    </dgm:pt>
    <dgm:pt modelId="{71854B10-B26F-49F8-A0D3-16B11249360F}">
      <dgm:prSet phldrT="[Tekst]" custT="1"/>
      <dgm:spPr/>
      <dgm:t>
        <a:bodyPr/>
        <a:lstStyle/>
        <a:p>
          <a:r>
            <a:rPr lang="pl-PL" sz="1800" b="1" dirty="0" smtClean="0"/>
            <a:t>2.</a:t>
          </a:r>
          <a:endParaRPr lang="pl-PL" sz="1800" b="1" dirty="0"/>
        </a:p>
      </dgm:t>
    </dgm:pt>
    <dgm:pt modelId="{AE7899ED-B666-4E47-98B7-530CDC0B7D5B}" type="sibTrans" cxnId="{F671D8F5-7FD7-4345-9CC8-4CB78C980AFB}">
      <dgm:prSet/>
      <dgm:spPr/>
      <dgm:t>
        <a:bodyPr/>
        <a:lstStyle/>
        <a:p>
          <a:endParaRPr lang="pl-PL" sz="1500" b="0"/>
        </a:p>
      </dgm:t>
    </dgm:pt>
    <dgm:pt modelId="{AC87ED84-1355-4A3C-99EB-800A5CC0EDF0}" type="parTrans" cxnId="{F671D8F5-7FD7-4345-9CC8-4CB78C980AFB}">
      <dgm:prSet/>
      <dgm:spPr/>
      <dgm:t>
        <a:bodyPr/>
        <a:lstStyle/>
        <a:p>
          <a:endParaRPr lang="pl-PL" sz="1500" b="0"/>
        </a:p>
      </dgm:t>
    </dgm:pt>
    <dgm:pt modelId="{5913F90B-9695-4ED9-842B-B27DCF354AA9}">
      <dgm:prSet phldrT="[Tekst]" custT="1"/>
      <dgm:spPr/>
      <dgm:t>
        <a:bodyPr/>
        <a:lstStyle/>
        <a:p>
          <a:r>
            <a:rPr lang="pl-PL" sz="1800" b="0" smtClean="0"/>
            <a:t> Ocena wniosków</a:t>
          </a:r>
          <a:endParaRPr lang="pl-PL" sz="1800" b="0" i="0" dirty="0"/>
        </a:p>
      </dgm:t>
    </dgm:pt>
    <dgm:pt modelId="{037F56C8-D9B8-45E4-9709-C30D82E30664}" type="sibTrans" cxnId="{59AF9AA9-70C6-48E1-A6E4-E3AC3903BF4C}">
      <dgm:prSet/>
      <dgm:spPr/>
      <dgm:t>
        <a:bodyPr/>
        <a:lstStyle/>
        <a:p>
          <a:endParaRPr lang="pl-PL" sz="1500" b="0"/>
        </a:p>
      </dgm:t>
    </dgm:pt>
    <dgm:pt modelId="{2F9311DE-44F0-4C97-9499-34D9CAC9D2EC}" type="parTrans" cxnId="{59AF9AA9-70C6-48E1-A6E4-E3AC3903BF4C}">
      <dgm:prSet/>
      <dgm:spPr/>
      <dgm:t>
        <a:bodyPr/>
        <a:lstStyle/>
        <a:p>
          <a:endParaRPr lang="pl-PL" sz="1500" b="0"/>
        </a:p>
      </dgm:t>
    </dgm:pt>
    <dgm:pt modelId="{5536C3BD-37CB-40C5-A865-6BEC4BEA94F8}">
      <dgm:prSet phldrT="[Tekst]" custT="1"/>
      <dgm:spPr/>
      <dgm:t>
        <a:bodyPr/>
        <a:lstStyle/>
        <a:p>
          <a:r>
            <a:rPr lang="pl-PL" sz="1800" b="1" dirty="0" smtClean="0"/>
            <a:t>3.</a:t>
          </a:r>
          <a:endParaRPr lang="pl-PL" sz="1800" b="1" dirty="0"/>
        </a:p>
      </dgm:t>
    </dgm:pt>
    <dgm:pt modelId="{315F9EEC-9FB6-4374-ACD5-0CE5CBF8734F}" type="sibTrans" cxnId="{5ABC51D9-839B-42CE-932D-3C97CEE495A7}">
      <dgm:prSet/>
      <dgm:spPr/>
      <dgm:t>
        <a:bodyPr/>
        <a:lstStyle/>
        <a:p>
          <a:endParaRPr lang="pl-PL" sz="1500" b="0"/>
        </a:p>
      </dgm:t>
    </dgm:pt>
    <dgm:pt modelId="{1EB9F399-3566-4376-B387-E97F5ECA2504}" type="parTrans" cxnId="{5ABC51D9-839B-42CE-932D-3C97CEE495A7}">
      <dgm:prSet/>
      <dgm:spPr/>
      <dgm:t>
        <a:bodyPr/>
        <a:lstStyle/>
        <a:p>
          <a:endParaRPr lang="pl-PL" sz="1500" b="0"/>
        </a:p>
      </dgm:t>
    </dgm:pt>
    <dgm:pt modelId="{1503B211-E3A2-4CEF-934B-3BFFE48CB8FC}">
      <dgm:prSet phldrT="[Tekst]" custT="1"/>
      <dgm:spPr/>
      <dgm:t>
        <a:bodyPr/>
        <a:lstStyle/>
        <a:p>
          <a:r>
            <a:rPr lang="pl-PL" sz="1800" b="0" dirty="0" smtClean="0"/>
            <a:t> Ogłoszenie konkursu : </a:t>
          </a:r>
          <a:r>
            <a:rPr lang="pl-PL" sz="1800" b="1" dirty="0" smtClean="0"/>
            <a:t>grudzień 2016 / styczeń 2017</a:t>
          </a:r>
          <a:endParaRPr lang="pl-PL" sz="1800" b="1" dirty="0"/>
        </a:p>
      </dgm:t>
    </dgm:pt>
    <dgm:pt modelId="{74559FB4-8FC4-4554-BB1F-16DC18F7D4E9}" type="sibTrans" cxnId="{C1B8466F-7940-4926-AB83-854710C115AD}">
      <dgm:prSet/>
      <dgm:spPr/>
      <dgm:t>
        <a:bodyPr/>
        <a:lstStyle/>
        <a:p>
          <a:endParaRPr lang="pl-PL" sz="1500" b="0"/>
        </a:p>
      </dgm:t>
    </dgm:pt>
    <dgm:pt modelId="{7E44DB78-C74B-4B2B-B95C-25282E3EFDE9}" type="parTrans" cxnId="{C1B8466F-7940-4926-AB83-854710C115AD}">
      <dgm:prSet/>
      <dgm:spPr/>
      <dgm:t>
        <a:bodyPr/>
        <a:lstStyle/>
        <a:p>
          <a:endParaRPr lang="pl-PL" sz="1500" b="0"/>
        </a:p>
      </dgm:t>
    </dgm:pt>
    <dgm:pt modelId="{DEAC8DE8-B356-4E25-9DCC-E8A2664B150B}">
      <dgm:prSet custT="1"/>
      <dgm:spPr/>
      <dgm:t>
        <a:bodyPr/>
        <a:lstStyle/>
        <a:p>
          <a:r>
            <a:rPr lang="pl-PL" sz="1800" b="1" dirty="0" smtClean="0"/>
            <a:t>7.</a:t>
          </a:r>
          <a:endParaRPr lang="pl-PL" sz="1800" b="1" dirty="0"/>
        </a:p>
      </dgm:t>
    </dgm:pt>
    <dgm:pt modelId="{C0687FA7-1F7B-4042-8CAF-372D90ED23AD}" type="parTrans" cxnId="{DA8FD438-E295-4EDA-A4E7-3A9C75E947F3}">
      <dgm:prSet/>
      <dgm:spPr/>
      <dgm:t>
        <a:bodyPr/>
        <a:lstStyle/>
        <a:p>
          <a:endParaRPr lang="pl-PL" sz="1500" b="0"/>
        </a:p>
      </dgm:t>
    </dgm:pt>
    <dgm:pt modelId="{53A1384A-A6DE-4A88-8401-CF95578B5FA7}" type="sibTrans" cxnId="{DA8FD438-E295-4EDA-A4E7-3A9C75E947F3}">
      <dgm:prSet/>
      <dgm:spPr/>
      <dgm:t>
        <a:bodyPr/>
        <a:lstStyle/>
        <a:p>
          <a:endParaRPr lang="pl-PL" sz="1500" b="0"/>
        </a:p>
      </dgm:t>
    </dgm:pt>
    <dgm:pt modelId="{6FE95823-41B6-4917-93CA-1AED92628DB4}">
      <dgm:prSet custT="1"/>
      <dgm:spPr/>
      <dgm:t>
        <a:bodyPr/>
        <a:lstStyle/>
        <a:p>
          <a:r>
            <a:rPr lang="pl-PL" sz="1800" b="0" dirty="0" smtClean="0"/>
            <a:t> Przekazanie refundacji – </a:t>
          </a:r>
          <a:r>
            <a:rPr lang="pl-PL" sz="1800" b="1" dirty="0" smtClean="0"/>
            <a:t>do 15 grudnia 2017r.</a:t>
          </a:r>
          <a:endParaRPr lang="pl-PL" sz="1800" b="1" dirty="0"/>
        </a:p>
      </dgm:t>
    </dgm:pt>
    <dgm:pt modelId="{C53CEBC8-1140-48E5-9A6A-E7BC7A11A513}" type="parTrans" cxnId="{2B4C6AA8-B392-43E5-8722-B86E60D8F45B}">
      <dgm:prSet/>
      <dgm:spPr/>
      <dgm:t>
        <a:bodyPr/>
        <a:lstStyle/>
        <a:p>
          <a:endParaRPr lang="pl-PL" sz="1500" b="0"/>
        </a:p>
      </dgm:t>
    </dgm:pt>
    <dgm:pt modelId="{B7DBC0EE-E66F-494C-B44E-A647AAA19373}" type="sibTrans" cxnId="{2B4C6AA8-B392-43E5-8722-B86E60D8F45B}">
      <dgm:prSet/>
      <dgm:spPr/>
      <dgm:t>
        <a:bodyPr/>
        <a:lstStyle/>
        <a:p>
          <a:endParaRPr lang="pl-PL" sz="1500" b="0"/>
        </a:p>
      </dgm:t>
    </dgm:pt>
    <dgm:pt modelId="{3662322A-D889-444F-81AD-F7A9E955A41B}" type="pres">
      <dgm:prSet presAssocID="{898957EA-0682-48CB-8E9A-6A3170589D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F37A9C3-C1DC-4773-8930-B3AA924F7070}" type="pres">
      <dgm:prSet presAssocID="{62C53A3F-0FE1-4172-9EDD-7D7826ED5DA2}" presName="composite" presStyleCnt="0"/>
      <dgm:spPr/>
      <dgm:t>
        <a:bodyPr/>
        <a:lstStyle/>
        <a:p>
          <a:endParaRPr lang="pl-PL"/>
        </a:p>
      </dgm:t>
    </dgm:pt>
    <dgm:pt modelId="{F4241720-A5A3-44CA-A791-D491070B8C7F}" type="pres">
      <dgm:prSet presAssocID="{62C53A3F-0FE1-4172-9EDD-7D7826ED5DA2}" presName="parentText" presStyleLbl="alignNode1" presStyleIdx="0" presStyleCnt="7" custLinFactNeighborX="-8370" custLinFactNeighborY="-4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41065F-06E2-4314-9E63-BA41DF44FA34}" type="pres">
      <dgm:prSet presAssocID="{62C53A3F-0FE1-4172-9EDD-7D7826ED5DA2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227FCB-918C-44CC-9D51-4D13E9608D77}" type="pres">
      <dgm:prSet presAssocID="{B75CDA85-72A7-4CF9-B00C-A798C7A00452}" presName="sp" presStyleCnt="0"/>
      <dgm:spPr/>
      <dgm:t>
        <a:bodyPr/>
        <a:lstStyle/>
        <a:p>
          <a:endParaRPr lang="pl-PL"/>
        </a:p>
      </dgm:t>
    </dgm:pt>
    <dgm:pt modelId="{4702A512-196A-4A99-9E33-211FA07F95C1}" type="pres">
      <dgm:prSet presAssocID="{71854B10-B26F-49F8-A0D3-16B11249360F}" presName="composite" presStyleCnt="0"/>
      <dgm:spPr/>
      <dgm:t>
        <a:bodyPr/>
        <a:lstStyle/>
        <a:p>
          <a:endParaRPr lang="pl-PL"/>
        </a:p>
      </dgm:t>
    </dgm:pt>
    <dgm:pt modelId="{B1D10E1C-37AB-4DB4-A604-32E970A6FA48}" type="pres">
      <dgm:prSet presAssocID="{71854B10-B26F-49F8-A0D3-16B11249360F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7E100D-6C83-4237-B831-C500BDFF0042}" type="pres">
      <dgm:prSet presAssocID="{71854B10-B26F-49F8-A0D3-16B11249360F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DD3C01-FF3A-4700-9CB4-DB8A0A9D631F}" type="pres">
      <dgm:prSet presAssocID="{AE7899ED-B666-4E47-98B7-530CDC0B7D5B}" presName="sp" presStyleCnt="0"/>
      <dgm:spPr/>
      <dgm:t>
        <a:bodyPr/>
        <a:lstStyle/>
        <a:p>
          <a:endParaRPr lang="pl-PL"/>
        </a:p>
      </dgm:t>
    </dgm:pt>
    <dgm:pt modelId="{689AB497-DAA7-4C12-B7DD-0ED1EF7D95A1}" type="pres">
      <dgm:prSet presAssocID="{5536C3BD-37CB-40C5-A865-6BEC4BEA94F8}" presName="composite" presStyleCnt="0"/>
      <dgm:spPr/>
      <dgm:t>
        <a:bodyPr/>
        <a:lstStyle/>
        <a:p>
          <a:endParaRPr lang="pl-PL"/>
        </a:p>
      </dgm:t>
    </dgm:pt>
    <dgm:pt modelId="{CDC04892-8234-4AEA-9FA3-1BA1A983D4F1}" type="pres">
      <dgm:prSet presAssocID="{5536C3BD-37CB-40C5-A865-6BEC4BEA94F8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FCCAC1-F53A-4706-87ED-F589942827B6}" type="pres">
      <dgm:prSet presAssocID="{5536C3BD-37CB-40C5-A865-6BEC4BEA94F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446D20-A672-42B8-A5A6-091CB5EA3002}" type="pres">
      <dgm:prSet presAssocID="{315F9EEC-9FB6-4374-ACD5-0CE5CBF8734F}" presName="sp" presStyleCnt="0"/>
      <dgm:spPr/>
      <dgm:t>
        <a:bodyPr/>
        <a:lstStyle/>
        <a:p>
          <a:endParaRPr lang="pl-PL"/>
        </a:p>
      </dgm:t>
    </dgm:pt>
    <dgm:pt modelId="{2C4F10D6-47E6-4C0E-97F0-8169A3C2F959}" type="pres">
      <dgm:prSet presAssocID="{8D8639B3-D3F1-4EE9-B2CA-8F02D0434B5A}" presName="composite" presStyleCnt="0"/>
      <dgm:spPr/>
      <dgm:t>
        <a:bodyPr/>
        <a:lstStyle/>
        <a:p>
          <a:endParaRPr lang="pl-PL"/>
        </a:p>
      </dgm:t>
    </dgm:pt>
    <dgm:pt modelId="{6748A010-7BAF-4117-A26F-CA77C755CEC6}" type="pres">
      <dgm:prSet presAssocID="{8D8639B3-D3F1-4EE9-B2CA-8F02D0434B5A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B42A78-5A1B-4E53-8F47-DFE3975BA585}" type="pres">
      <dgm:prSet presAssocID="{8D8639B3-D3F1-4EE9-B2CA-8F02D0434B5A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47B14D-9B0A-47DA-9941-2063525F776D}" type="pres">
      <dgm:prSet presAssocID="{67F6F17D-59BE-4265-BB08-74D890453E5F}" presName="sp" presStyleCnt="0"/>
      <dgm:spPr/>
      <dgm:t>
        <a:bodyPr/>
        <a:lstStyle/>
        <a:p>
          <a:endParaRPr lang="pl-PL"/>
        </a:p>
      </dgm:t>
    </dgm:pt>
    <dgm:pt modelId="{45359853-A69C-40BC-9357-05AA0077F39D}" type="pres">
      <dgm:prSet presAssocID="{34A303A1-4717-4962-9FA9-66206F053425}" presName="composite" presStyleCnt="0"/>
      <dgm:spPr/>
      <dgm:t>
        <a:bodyPr/>
        <a:lstStyle/>
        <a:p>
          <a:endParaRPr lang="pl-PL"/>
        </a:p>
      </dgm:t>
    </dgm:pt>
    <dgm:pt modelId="{8EA28757-0FB8-4B7A-A6FA-BC074C924FF7}" type="pres">
      <dgm:prSet presAssocID="{34A303A1-4717-4962-9FA9-66206F053425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FF33B7-0292-4AFF-9F81-357C0CBE0E25}" type="pres">
      <dgm:prSet presAssocID="{34A303A1-4717-4962-9FA9-66206F053425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02D0F0-7079-476E-9EDE-A98E088E7D94}" type="pres">
      <dgm:prSet presAssocID="{19D7C326-A061-4C5C-945C-1F65CA26200F}" presName="sp" presStyleCnt="0"/>
      <dgm:spPr/>
      <dgm:t>
        <a:bodyPr/>
        <a:lstStyle/>
        <a:p>
          <a:endParaRPr lang="pl-PL"/>
        </a:p>
      </dgm:t>
    </dgm:pt>
    <dgm:pt modelId="{B45271E6-E1B6-4372-9FC4-6397BD20DA3F}" type="pres">
      <dgm:prSet presAssocID="{64C09517-FE6B-4319-8AD8-9E1DBE655A61}" presName="composite" presStyleCnt="0"/>
      <dgm:spPr/>
      <dgm:t>
        <a:bodyPr/>
        <a:lstStyle/>
        <a:p>
          <a:endParaRPr lang="pl-PL"/>
        </a:p>
      </dgm:t>
    </dgm:pt>
    <dgm:pt modelId="{BD5AC2A6-681F-4230-BF2A-E49D3E7B4CE7}" type="pres">
      <dgm:prSet presAssocID="{64C09517-FE6B-4319-8AD8-9E1DBE655A61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F3E402-EB42-41FA-8DF9-9C461C55E72B}" type="pres">
      <dgm:prSet presAssocID="{64C09517-FE6B-4319-8AD8-9E1DBE655A61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04255E-EB5C-448E-9131-7C7DBE3F71AD}" type="pres">
      <dgm:prSet presAssocID="{4A2772D4-3E6C-4594-B0C2-82F6B53F6B54}" presName="sp" presStyleCnt="0"/>
      <dgm:spPr/>
      <dgm:t>
        <a:bodyPr/>
        <a:lstStyle/>
        <a:p>
          <a:endParaRPr lang="pl-PL"/>
        </a:p>
      </dgm:t>
    </dgm:pt>
    <dgm:pt modelId="{3A55529C-A50E-4C2E-B35A-767DC873BCB5}" type="pres">
      <dgm:prSet presAssocID="{DEAC8DE8-B356-4E25-9DCC-E8A2664B150B}" presName="composite" presStyleCnt="0"/>
      <dgm:spPr/>
      <dgm:t>
        <a:bodyPr/>
        <a:lstStyle/>
        <a:p>
          <a:endParaRPr lang="pl-PL"/>
        </a:p>
      </dgm:t>
    </dgm:pt>
    <dgm:pt modelId="{9C6D25E3-C917-44CA-9958-5DDE81BB86E7}" type="pres">
      <dgm:prSet presAssocID="{DEAC8DE8-B356-4E25-9DCC-E8A2664B150B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455CFF-8FBE-4839-8DC2-6156981AFCAC}" type="pres">
      <dgm:prSet presAssocID="{DEAC8DE8-B356-4E25-9DCC-E8A2664B150B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671D8F5-7FD7-4345-9CC8-4CB78C980AFB}" srcId="{898957EA-0682-48CB-8E9A-6A3170589DD8}" destId="{71854B10-B26F-49F8-A0D3-16B11249360F}" srcOrd="1" destOrd="0" parTransId="{AC87ED84-1355-4A3C-99EB-800A5CC0EDF0}" sibTransId="{AE7899ED-B666-4E47-98B7-530CDC0B7D5B}"/>
    <dgm:cxn modelId="{A3EFD2BF-59D8-4532-9D52-8591D28511EF}" type="presOf" srcId="{DEAC8DE8-B356-4E25-9DCC-E8A2664B150B}" destId="{9C6D25E3-C917-44CA-9958-5DDE81BB86E7}" srcOrd="0" destOrd="0" presId="urn:microsoft.com/office/officeart/2005/8/layout/chevron2"/>
    <dgm:cxn modelId="{2E474B0C-45E4-4AF5-B2B8-76B546DC37D6}" srcId="{898957EA-0682-48CB-8E9A-6A3170589DD8}" destId="{34A303A1-4717-4962-9FA9-66206F053425}" srcOrd="4" destOrd="0" parTransId="{8EA9B6F2-6289-4DF7-B66E-CAEA7BD54628}" sibTransId="{19D7C326-A061-4C5C-945C-1F65CA26200F}"/>
    <dgm:cxn modelId="{918F81FE-4A85-4676-A97B-A84EAAC656F6}" type="presOf" srcId="{62C53A3F-0FE1-4172-9EDD-7D7826ED5DA2}" destId="{F4241720-A5A3-44CA-A791-D491070B8C7F}" srcOrd="0" destOrd="0" presId="urn:microsoft.com/office/officeart/2005/8/layout/chevron2"/>
    <dgm:cxn modelId="{1D31CC42-6AE6-433A-9ACD-C24E12ADB4AF}" srcId="{64C09517-FE6B-4319-8AD8-9E1DBE655A61}" destId="{6AF44CBB-A0A0-42A7-95A2-7BC22024B23A}" srcOrd="0" destOrd="0" parTransId="{7359B57D-E715-4CA1-A56D-545BF5C790C4}" sibTransId="{BAE25E62-ED81-43A0-BD6F-64765B9A1BE9}"/>
    <dgm:cxn modelId="{868C5AF0-8336-4602-8C8C-3E20C11C46F3}" type="presOf" srcId="{71854B10-B26F-49F8-A0D3-16B11249360F}" destId="{B1D10E1C-37AB-4DB4-A604-32E970A6FA48}" srcOrd="0" destOrd="0" presId="urn:microsoft.com/office/officeart/2005/8/layout/chevron2"/>
    <dgm:cxn modelId="{DA8FD438-E295-4EDA-A4E7-3A9C75E947F3}" srcId="{898957EA-0682-48CB-8E9A-6A3170589DD8}" destId="{DEAC8DE8-B356-4E25-9DCC-E8A2664B150B}" srcOrd="6" destOrd="0" parTransId="{C0687FA7-1F7B-4042-8CAF-372D90ED23AD}" sibTransId="{53A1384A-A6DE-4A88-8401-CF95578B5FA7}"/>
    <dgm:cxn modelId="{742CEF43-AB16-4DA3-A114-74C6BE5BB49D}" type="presOf" srcId="{8D8639B3-D3F1-4EE9-B2CA-8F02D0434B5A}" destId="{6748A010-7BAF-4117-A26F-CA77C755CEC6}" srcOrd="0" destOrd="0" presId="urn:microsoft.com/office/officeart/2005/8/layout/chevron2"/>
    <dgm:cxn modelId="{1F3004B6-4FCF-4886-9CF5-1A339B3FE2EA}" type="presOf" srcId="{F131866E-6710-49AF-9170-8F2039E40E82}" destId="{A4FF33B7-0292-4AFF-9F81-357C0CBE0E25}" srcOrd="0" destOrd="0" presId="urn:microsoft.com/office/officeart/2005/8/layout/chevron2"/>
    <dgm:cxn modelId="{E4025DC1-B6C4-4BE2-9E60-CD2129A50421}" type="presOf" srcId="{B38F9FB9-C1E7-4A25-A5D9-07BD3B0A8243}" destId="{257E100D-6C83-4237-B831-C500BDFF0042}" srcOrd="0" destOrd="0" presId="urn:microsoft.com/office/officeart/2005/8/layout/chevron2"/>
    <dgm:cxn modelId="{C1B8466F-7940-4926-AB83-854710C115AD}" srcId="{62C53A3F-0FE1-4172-9EDD-7D7826ED5DA2}" destId="{1503B211-E3A2-4CEF-934B-3BFFE48CB8FC}" srcOrd="0" destOrd="0" parTransId="{7E44DB78-C74B-4B2B-B95C-25282E3EFDE9}" sibTransId="{74559FB4-8FC4-4554-BB1F-16DC18F7D4E9}"/>
    <dgm:cxn modelId="{73123EDF-06CC-442A-BFD3-67E95C595F25}" type="presOf" srcId="{5913F90B-9695-4ED9-842B-B27DCF354AA9}" destId="{47FCCAC1-F53A-4706-87ED-F589942827B6}" srcOrd="0" destOrd="0" presId="urn:microsoft.com/office/officeart/2005/8/layout/chevron2"/>
    <dgm:cxn modelId="{D938B627-D87D-4995-ABF4-8B5DED7D823D}" type="presOf" srcId="{1503B211-E3A2-4CEF-934B-3BFFE48CB8FC}" destId="{0541065F-06E2-4314-9E63-BA41DF44FA34}" srcOrd="0" destOrd="0" presId="urn:microsoft.com/office/officeart/2005/8/layout/chevron2"/>
    <dgm:cxn modelId="{0B84CC16-817D-446C-9B41-A44A480DF155}" srcId="{898957EA-0682-48CB-8E9A-6A3170589DD8}" destId="{8D8639B3-D3F1-4EE9-B2CA-8F02D0434B5A}" srcOrd="3" destOrd="0" parTransId="{AB141651-2BE3-4BCD-BC42-B14D984DC1C6}" sibTransId="{67F6F17D-59BE-4265-BB08-74D890453E5F}"/>
    <dgm:cxn modelId="{56D1355D-52A2-4F31-9E30-C1C1FFA4FF75}" srcId="{8D8639B3-D3F1-4EE9-B2CA-8F02D0434B5A}" destId="{429C6A3F-A389-40A4-9F19-17C6F9453E61}" srcOrd="0" destOrd="0" parTransId="{EB9A58EA-BE6F-4619-A318-F81E1E3E488C}" sibTransId="{80FBAF2F-28B9-4210-8FB0-C476516D46B8}"/>
    <dgm:cxn modelId="{41F60970-595C-4942-96FB-062A58E10EBB}" type="presOf" srcId="{5536C3BD-37CB-40C5-A865-6BEC4BEA94F8}" destId="{CDC04892-8234-4AEA-9FA3-1BA1A983D4F1}" srcOrd="0" destOrd="0" presId="urn:microsoft.com/office/officeart/2005/8/layout/chevron2"/>
    <dgm:cxn modelId="{61382A6C-C004-4EB1-86AD-DE8B3DF9243C}" srcId="{71854B10-B26F-49F8-A0D3-16B11249360F}" destId="{B38F9FB9-C1E7-4A25-A5D9-07BD3B0A8243}" srcOrd="0" destOrd="0" parTransId="{BC6E4659-E1F6-43C1-9579-15E96C40A299}" sibTransId="{DF884214-CB46-408F-AF17-591C609B854D}"/>
    <dgm:cxn modelId="{5ABC51D9-839B-42CE-932D-3C97CEE495A7}" srcId="{898957EA-0682-48CB-8E9A-6A3170589DD8}" destId="{5536C3BD-37CB-40C5-A865-6BEC4BEA94F8}" srcOrd="2" destOrd="0" parTransId="{1EB9F399-3566-4376-B387-E97F5ECA2504}" sibTransId="{315F9EEC-9FB6-4374-ACD5-0CE5CBF8734F}"/>
    <dgm:cxn modelId="{11175368-60F5-4D39-8235-6D63187C5CEE}" type="presOf" srcId="{6FE95823-41B6-4917-93CA-1AED92628DB4}" destId="{B9455CFF-8FBE-4839-8DC2-6156981AFCAC}" srcOrd="0" destOrd="0" presId="urn:microsoft.com/office/officeart/2005/8/layout/chevron2"/>
    <dgm:cxn modelId="{24C2478F-4756-4988-826B-27932B8759F8}" srcId="{34A303A1-4717-4962-9FA9-66206F053425}" destId="{F131866E-6710-49AF-9170-8F2039E40E82}" srcOrd="0" destOrd="0" parTransId="{869A6988-4740-4788-971F-49C29B263A95}" sibTransId="{79B72C31-7853-47EA-8F98-4253986E508C}"/>
    <dgm:cxn modelId="{2D8EA6F1-8D0E-4B31-8453-5941F7069F2E}" type="presOf" srcId="{64C09517-FE6B-4319-8AD8-9E1DBE655A61}" destId="{BD5AC2A6-681F-4230-BF2A-E49D3E7B4CE7}" srcOrd="0" destOrd="0" presId="urn:microsoft.com/office/officeart/2005/8/layout/chevron2"/>
    <dgm:cxn modelId="{59AF9AA9-70C6-48E1-A6E4-E3AC3903BF4C}" srcId="{5536C3BD-37CB-40C5-A865-6BEC4BEA94F8}" destId="{5913F90B-9695-4ED9-842B-B27DCF354AA9}" srcOrd="0" destOrd="0" parTransId="{2F9311DE-44F0-4C97-9499-34D9CAC9D2EC}" sibTransId="{037F56C8-D9B8-45E4-9709-C30D82E30664}"/>
    <dgm:cxn modelId="{CF6A6810-3FAD-43AB-8915-F640EC8B41D5}" type="presOf" srcId="{6AF44CBB-A0A0-42A7-95A2-7BC22024B23A}" destId="{6EF3E402-EB42-41FA-8DF9-9C461C55E72B}" srcOrd="0" destOrd="0" presId="urn:microsoft.com/office/officeart/2005/8/layout/chevron2"/>
    <dgm:cxn modelId="{22C36221-C537-48C2-B1B9-0085AF4B9C78}" type="presOf" srcId="{34A303A1-4717-4962-9FA9-66206F053425}" destId="{8EA28757-0FB8-4B7A-A6FA-BC074C924FF7}" srcOrd="0" destOrd="0" presId="urn:microsoft.com/office/officeart/2005/8/layout/chevron2"/>
    <dgm:cxn modelId="{D3C38A31-EC4B-430D-9A63-2EB329563C96}" type="presOf" srcId="{898957EA-0682-48CB-8E9A-6A3170589DD8}" destId="{3662322A-D889-444F-81AD-F7A9E955A41B}" srcOrd="0" destOrd="0" presId="urn:microsoft.com/office/officeart/2005/8/layout/chevron2"/>
    <dgm:cxn modelId="{2B4C6AA8-B392-43E5-8722-B86E60D8F45B}" srcId="{DEAC8DE8-B356-4E25-9DCC-E8A2664B150B}" destId="{6FE95823-41B6-4917-93CA-1AED92628DB4}" srcOrd="0" destOrd="0" parTransId="{C53CEBC8-1140-48E5-9A6A-E7BC7A11A513}" sibTransId="{B7DBC0EE-E66F-494C-B44E-A647AAA19373}"/>
    <dgm:cxn modelId="{DB8A9FCC-309F-46BA-A5FE-D4A836867FC9}" type="presOf" srcId="{429C6A3F-A389-40A4-9F19-17C6F9453E61}" destId="{99B42A78-5A1B-4E53-8F47-DFE3975BA585}" srcOrd="0" destOrd="0" presId="urn:microsoft.com/office/officeart/2005/8/layout/chevron2"/>
    <dgm:cxn modelId="{739E7C58-C160-4D7F-8A0A-417BB6A73963}" srcId="{898957EA-0682-48CB-8E9A-6A3170589DD8}" destId="{62C53A3F-0FE1-4172-9EDD-7D7826ED5DA2}" srcOrd="0" destOrd="0" parTransId="{576927B3-B77E-4C4B-A40C-39EA07A67FAE}" sibTransId="{B75CDA85-72A7-4CF9-B00C-A798C7A00452}"/>
    <dgm:cxn modelId="{2AFBC917-8B7A-4D36-97D9-CF50AC07DD90}" srcId="{898957EA-0682-48CB-8E9A-6A3170589DD8}" destId="{64C09517-FE6B-4319-8AD8-9E1DBE655A61}" srcOrd="5" destOrd="0" parTransId="{4B68A8D2-41E8-4F62-BA46-148E78A2A3B7}" sibTransId="{4A2772D4-3E6C-4594-B0C2-82F6B53F6B54}"/>
    <dgm:cxn modelId="{EFD9DD8C-E695-4F44-A857-0AC3A072625B}" type="presParOf" srcId="{3662322A-D889-444F-81AD-F7A9E955A41B}" destId="{2F37A9C3-C1DC-4773-8930-B3AA924F7070}" srcOrd="0" destOrd="0" presId="urn:microsoft.com/office/officeart/2005/8/layout/chevron2"/>
    <dgm:cxn modelId="{DC93E841-4A46-4ABF-9994-E6D9809F37DD}" type="presParOf" srcId="{2F37A9C3-C1DC-4773-8930-B3AA924F7070}" destId="{F4241720-A5A3-44CA-A791-D491070B8C7F}" srcOrd="0" destOrd="0" presId="urn:microsoft.com/office/officeart/2005/8/layout/chevron2"/>
    <dgm:cxn modelId="{6643D71F-0C75-4C50-B304-D17C95CF55DA}" type="presParOf" srcId="{2F37A9C3-C1DC-4773-8930-B3AA924F7070}" destId="{0541065F-06E2-4314-9E63-BA41DF44FA34}" srcOrd="1" destOrd="0" presId="urn:microsoft.com/office/officeart/2005/8/layout/chevron2"/>
    <dgm:cxn modelId="{C0B42D57-ACBF-4D5F-882A-5AF5D51B1FBE}" type="presParOf" srcId="{3662322A-D889-444F-81AD-F7A9E955A41B}" destId="{7E227FCB-918C-44CC-9D51-4D13E9608D77}" srcOrd="1" destOrd="0" presId="urn:microsoft.com/office/officeart/2005/8/layout/chevron2"/>
    <dgm:cxn modelId="{FC9271DA-95D1-4799-907D-DBCD166065B2}" type="presParOf" srcId="{3662322A-D889-444F-81AD-F7A9E955A41B}" destId="{4702A512-196A-4A99-9E33-211FA07F95C1}" srcOrd="2" destOrd="0" presId="urn:microsoft.com/office/officeart/2005/8/layout/chevron2"/>
    <dgm:cxn modelId="{DE106144-A22E-4D88-9E59-4D5D731172AF}" type="presParOf" srcId="{4702A512-196A-4A99-9E33-211FA07F95C1}" destId="{B1D10E1C-37AB-4DB4-A604-32E970A6FA48}" srcOrd="0" destOrd="0" presId="urn:microsoft.com/office/officeart/2005/8/layout/chevron2"/>
    <dgm:cxn modelId="{2B05FC5C-4BAD-44D6-AFD2-6FAB7D23E243}" type="presParOf" srcId="{4702A512-196A-4A99-9E33-211FA07F95C1}" destId="{257E100D-6C83-4237-B831-C500BDFF0042}" srcOrd="1" destOrd="0" presId="urn:microsoft.com/office/officeart/2005/8/layout/chevron2"/>
    <dgm:cxn modelId="{AADCD618-5DD4-45D5-AF87-1EC7A2CB5E52}" type="presParOf" srcId="{3662322A-D889-444F-81AD-F7A9E955A41B}" destId="{B4DD3C01-FF3A-4700-9CB4-DB8A0A9D631F}" srcOrd="3" destOrd="0" presId="urn:microsoft.com/office/officeart/2005/8/layout/chevron2"/>
    <dgm:cxn modelId="{1EFC1769-1A43-4B9C-9467-B4CD2F2FEF72}" type="presParOf" srcId="{3662322A-D889-444F-81AD-F7A9E955A41B}" destId="{689AB497-DAA7-4C12-B7DD-0ED1EF7D95A1}" srcOrd="4" destOrd="0" presId="urn:microsoft.com/office/officeart/2005/8/layout/chevron2"/>
    <dgm:cxn modelId="{D88ACA75-45B3-4B1B-AE17-7676F5240D80}" type="presParOf" srcId="{689AB497-DAA7-4C12-B7DD-0ED1EF7D95A1}" destId="{CDC04892-8234-4AEA-9FA3-1BA1A983D4F1}" srcOrd="0" destOrd="0" presId="urn:microsoft.com/office/officeart/2005/8/layout/chevron2"/>
    <dgm:cxn modelId="{247477E4-4DF6-4665-93A4-4E0DA0E57107}" type="presParOf" srcId="{689AB497-DAA7-4C12-B7DD-0ED1EF7D95A1}" destId="{47FCCAC1-F53A-4706-87ED-F589942827B6}" srcOrd="1" destOrd="0" presId="urn:microsoft.com/office/officeart/2005/8/layout/chevron2"/>
    <dgm:cxn modelId="{0B8A0DF8-9A6B-4287-BEB2-218919D15793}" type="presParOf" srcId="{3662322A-D889-444F-81AD-F7A9E955A41B}" destId="{A3446D20-A672-42B8-A5A6-091CB5EA3002}" srcOrd="5" destOrd="0" presId="urn:microsoft.com/office/officeart/2005/8/layout/chevron2"/>
    <dgm:cxn modelId="{AE15BB05-49CD-4A27-BF7A-FC806A694C3D}" type="presParOf" srcId="{3662322A-D889-444F-81AD-F7A9E955A41B}" destId="{2C4F10D6-47E6-4C0E-97F0-8169A3C2F959}" srcOrd="6" destOrd="0" presId="urn:microsoft.com/office/officeart/2005/8/layout/chevron2"/>
    <dgm:cxn modelId="{2F10A48C-18AC-42D2-9AB7-F1E45C73B88C}" type="presParOf" srcId="{2C4F10D6-47E6-4C0E-97F0-8169A3C2F959}" destId="{6748A010-7BAF-4117-A26F-CA77C755CEC6}" srcOrd="0" destOrd="0" presId="urn:microsoft.com/office/officeart/2005/8/layout/chevron2"/>
    <dgm:cxn modelId="{ED3A0FC3-CA24-40AE-8417-C06B44DEEBB2}" type="presParOf" srcId="{2C4F10D6-47E6-4C0E-97F0-8169A3C2F959}" destId="{99B42A78-5A1B-4E53-8F47-DFE3975BA585}" srcOrd="1" destOrd="0" presId="urn:microsoft.com/office/officeart/2005/8/layout/chevron2"/>
    <dgm:cxn modelId="{A8AEAB20-AD9A-4343-948B-4BB57619B068}" type="presParOf" srcId="{3662322A-D889-444F-81AD-F7A9E955A41B}" destId="{9647B14D-9B0A-47DA-9941-2063525F776D}" srcOrd="7" destOrd="0" presId="urn:microsoft.com/office/officeart/2005/8/layout/chevron2"/>
    <dgm:cxn modelId="{7AE8B89B-33ED-46EE-9D53-9118E0B6BC48}" type="presParOf" srcId="{3662322A-D889-444F-81AD-F7A9E955A41B}" destId="{45359853-A69C-40BC-9357-05AA0077F39D}" srcOrd="8" destOrd="0" presId="urn:microsoft.com/office/officeart/2005/8/layout/chevron2"/>
    <dgm:cxn modelId="{EE60DCFD-CC92-4259-819C-9575D66A3275}" type="presParOf" srcId="{45359853-A69C-40BC-9357-05AA0077F39D}" destId="{8EA28757-0FB8-4B7A-A6FA-BC074C924FF7}" srcOrd="0" destOrd="0" presId="urn:microsoft.com/office/officeart/2005/8/layout/chevron2"/>
    <dgm:cxn modelId="{C10741D4-6289-428D-9C90-9F033B5C43D1}" type="presParOf" srcId="{45359853-A69C-40BC-9357-05AA0077F39D}" destId="{A4FF33B7-0292-4AFF-9F81-357C0CBE0E25}" srcOrd="1" destOrd="0" presId="urn:microsoft.com/office/officeart/2005/8/layout/chevron2"/>
    <dgm:cxn modelId="{0BFBF402-0398-42BD-9F4D-D13453703114}" type="presParOf" srcId="{3662322A-D889-444F-81AD-F7A9E955A41B}" destId="{CB02D0F0-7079-476E-9EDE-A98E088E7D94}" srcOrd="9" destOrd="0" presId="urn:microsoft.com/office/officeart/2005/8/layout/chevron2"/>
    <dgm:cxn modelId="{9875624D-F3A3-458E-B8F6-81116DC6B8DC}" type="presParOf" srcId="{3662322A-D889-444F-81AD-F7A9E955A41B}" destId="{B45271E6-E1B6-4372-9FC4-6397BD20DA3F}" srcOrd="10" destOrd="0" presId="urn:microsoft.com/office/officeart/2005/8/layout/chevron2"/>
    <dgm:cxn modelId="{32C68330-4D5A-49A5-8375-B6F5FA762A36}" type="presParOf" srcId="{B45271E6-E1B6-4372-9FC4-6397BD20DA3F}" destId="{BD5AC2A6-681F-4230-BF2A-E49D3E7B4CE7}" srcOrd="0" destOrd="0" presId="urn:microsoft.com/office/officeart/2005/8/layout/chevron2"/>
    <dgm:cxn modelId="{11C09618-FAB0-4C17-81BF-53F382B2ECAA}" type="presParOf" srcId="{B45271E6-E1B6-4372-9FC4-6397BD20DA3F}" destId="{6EF3E402-EB42-41FA-8DF9-9C461C55E72B}" srcOrd="1" destOrd="0" presId="urn:microsoft.com/office/officeart/2005/8/layout/chevron2"/>
    <dgm:cxn modelId="{D066122C-36B1-43A9-A90E-6D8B7127FD6F}" type="presParOf" srcId="{3662322A-D889-444F-81AD-F7A9E955A41B}" destId="{7E04255E-EB5C-448E-9131-7C7DBE3F71AD}" srcOrd="11" destOrd="0" presId="urn:microsoft.com/office/officeart/2005/8/layout/chevron2"/>
    <dgm:cxn modelId="{CFAE650A-CF78-4266-AEF6-0A83F46203B7}" type="presParOf" srcId="{3662322A-D889-444F-81AD-F7A9E955A41B}" destId="{3A55529C-A50E-4C2E-B35A-767DC873BCB5}" srcOrd="12" destOrd="0" presId="urn:microsoft.com/office/officeart/2005/8/layout/chevron2"/>
    <dgm:cxn modelId="{8435E3CE-968D-41A2-8597-0CA902FCA458}" type="presParOf" srcId="{3A55529C-A50E-4C2E-B35A-767DC873BCB5}" destId="{9C6D25E3-C917-44CA-9958-5DDE81BB86E7}" srcOrd="0" destOrd="0" presId="urn:microsoft.com/office/officeart/2005/8/layout/chevron2"/>
    <dgm:cxn modelId="{DBB67682-F641-4E4E-8921-B8B1E1533A62}" type="presParOf" srcId="{3A55529C-A50E-4C2E-B35A-767DC873BCB5}" destId="{B9455CFF-8FBE-4839-8DC2-6156981AFC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E3CB0-DED3-47FF-8FF0-3B715AE883BA}">
      <dsp:nvSpPr>
        <dsp:cNvPr id="0" name=""/>
        <dsp:cNvSpPr/>
      </dsp:nvSpPr>
      <dsp:spPr>
        <a:xfrm>
          <a:off x="2849635" y="2445821"/>
          <a:ext cx="284064" cy="1500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0589"/>
              </a:lnTo>
              <a:lnTo>
                <a:pt x="284064" y="1500589"/>
              </a:lnTo>
            </a:path>
          </a:pathLst>
        </a:custGeom>
        <a:noFill/>
        <a:ln w="48000" cap="flat" cmpd="thickThin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82FA1-A955-460A-938E-7010577B07E3}">
      <dsp:nvSpPr>
        <dsp:cNvPr id="0" name=""/>
        <dsp:cNvSpPr/>
      </dsp:nvSpPr>
      <dsp:spPr>
        <a:xfrm>
          <a:off x="2849635" y="2445821"/>
          <a:ext cx="289051" cy="559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728"/>
              </a:lnTo>
              <a:lnTo>
                <a:pt x="289051" y="559728"/>
              </a:lnTo>
            </a:path>
          </a:pathLst>
        </a:custGeom>
        <a:noFill/>
        <a:ln w="48000" cap="flat" cmpd="thickThin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D3B4-29AF-4272-9670-2D312BA5EBDB}">
      <dsp:nvSpPr>
        <dsp:cNvPr id="0" name=""/>
        <dsp:cNvSpPr/>
      </dsp:nvSpPr>
      <dsp:spPr>
        <a:xfrm>
          <a:off x="2398835" y="609380"/>
          <a:ext cx="1316215" cy="1189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172"/>
              </a:lnTo>
              <a:lnTo>
                <a:pt x="1316215" y="976172"/>
              </a:lnTo>
              <a:lnTo>
                <a:pt x="1316215" y="1189047"/>
              </a:lnTo>
            </a:path>
          </a:pathLst>
        </a:custGeom>
        <a:noFill/>
        <a:ln w="48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4A51E-50A8-4126-9232-9E75AFC98F6D}">
      <dsp:nvSpPr>
        <dsp:cNvPr id="0" name=""/>
        <dsp:cNvSpPr/>
      </dsp:nvSpPr>
      <dsp:spPr>
        <a:xfrm>
          <a:off x="216353" y="2461472"/>
          <a:ext cx="275448" cy="199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288"/>
              </a:lnTo>
              <a:lnTo>
                <a:pt x="275448" y="1993288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C6B79-31A8-4EEE-A709-784ECFE0B42F}">
      <dsp:nvSpPr>
        <dsp:cNvPr id="0" name=""/>
        <dsp:cNvSpPr/>
      </dsp:nvSpPr>
      <dsp:spPr>
        <a:xfrm>
          <a:off x="216353" y="2461472"/>
          <a:ext cx="296512" cy="1190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0618"/>
              </a:lnTo>
              <a:lnTo>
                <a:pt x="296512" y="1190618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FB4A7-C480-495D-B60E-49827777A8EC}">
      <dsp:nvSpPr>
        <dsp:cNvPr id="0" name=""/>
        <dsp:cNvSpPr/>
      </dsp:nvSpPr>
      <dsp:spPr>
        <a:xfrm>
          <a:off x="216353" y="2461472"/>
          <a:ext cx="305311" cy="356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859"/>
              </a:lnTo>
              <a:lnTo>
                <a:pt x="305311" y="356859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1B8A9-952B-41B7-AE4B-0E1B3E9A3C6E}">
      <dsp:nvSpPr>
        <dsp:cNvPr id="0" name=""/>
        <dsp:cNvSpPr/>
      </dsp:nvSpPr>
      <dsp:spPr>
        <a:xfrm>
          <a:off x="1081768" y="609380"/>
          <a:ext cx="1317067" cy="1204699"/>
        </a:xfrm>
        <a:custGeom>
          <a:avLst/>
          <a:gdLst/>
          <a:ahLst/>
          <a:cxnLst/>
          <a:rect l="0" t="0" r="0" b="0"/>
          <a:pathLst>
            <a:path>
              <a:moveTo>
                <a:pt x="1317067" y="0"/>
              </a:moveTo>
              <a:lnTo>
                <a:pt x="1317067" y="991824"/>
              </a:lnTo>
              <a:lnTo>
                <a:pt x="0" y="991824"/>
              </a:lnTo>
              <a:lnTo>
                <a:pt x="0" y="1204699"/>
              </a:lnTo>
            </a:path>
          </a:pathLst>
        </a:custGeom>
        <a:noFill/>
        <a:ln w="48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590D0-2995-4ACA-9589-9A62ACBCD00F}">
      <dsp:nvSpPr>
        <dsp:cNvPr id="0" name=""/>
        <dsp:cNvSpPr/>
      </dsp:nvSpPr>
      <dsp:spPr>
        <a:xfrm>
          <a:off x="915747" y="268132"/>
          <a:ext cx="2966177" cy="341248"/>
        </a:xfrm>
        <a:prstGeom prst="rect">
          <a:avLst/>
        </a:prstGeom>
        <a:solidFill>
          <a:schemeClr val="tx2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Ogłoszenie o naborze</a:t>
          </a:r>
          <a:endParaRPr lang="pl-PL" sz="1800" b="1" kern="1200" dirty="0"/>
        </a:p>
      </dsp:txBody>
      <dsp:txXfrm>
        <a:off x="915747" y="268132"/>
        <a:ext cx="2966177" cy="341248"/>
      </dsp:txXfrm>
    </dsp:sp>
    <dsp:sp modelId="{1E1C2DC5-974E-4AC7-88E9-75DAF77F0897}">
      <dsp:nvSpPr>
        <dsp:cNvPr id="0" name=""/>
        <dsp:cNvSpPr/>
      </dsp:nvSpPr>
      <dsp:spPr>
        <a:xfrm>
          <a:off x="0" y="1814079"/>
          <a:ext cx="2163537" cy="647392"/>
        </a:xfrm>
        <a:prstGeom prst="rect">
          <a:avLst/>
        </a:prstGeom>
        <a:solidFill>
          <a:schemeClr val="accent3">
            <a:lumMod val="5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Ocena pozytywna</a:t>
          </a:r>
          <a:endParaRPr lang="pl-PL" sz="1800" b="1" kern="1200" dirty="0"/>
        </a:p>
      </dsp:txBody>
      <dsp:txXfrm>
        <a:off x="0" y="1814079"/>
        <a:ext cx="2163537" cy="647392"/>
      </dsp:txXfrm>
    </dsp:sp>
    <dsp:sp modelId="{A8AACAD5-1D1F-49B7-8EF8-A3617B60CEE4}">
      <dsp:nvSpPr>
        <dsp:cNvPr id="0" name=""/>
        <dsp:cNvSpPr/>
      </dsp:nvSpPr>
      <dsp:spPr>
        <a:xfrm>
          <a:off x="521665" y="2618371"/>
          <a:ext cx="1472931" cy="3999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Umowa</a:t>
          </a:r>
          <a:endParaRPr lang="pl-PL" sz="1800" b="1" kern="1200" dirty="0">
            <a:solidFill>
              <a:schemeClr val="tx1"/>
            </a:solidFill>
          </a:endParaRPr>
        </a:p>
      </dsp:txBody>
      <dsp:txXfrm>
        <a:off x="521665" y="2618371"/>
        <a:ext cx="1472931" cy="399920"/>
      </dsp:txXfrm>
    </dsp:sp>
    <dsp:sp modelId="{F796401F-42A5-4314-ABEF-456F8DF22F23}">
      <dsp:nvSpPr>
        <dsp:cNvPr id="0" name=""/>
        <dsp:cNvSpPr/>
      </dsp:nvSpPr>
      <dsp:spPr>
        <a:xfrm>
          <a:off x="512866" y="3317806"/>
          <a:ext cx="1512931" cy="6685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Realizacja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i rozliczenie</a:t>
          </a:r>
          <a:endParaRPr lang="pl-PL" sz="1800" b="1" kern="1200" dirty="0">
            <a:solidFill>
              <a:schemeClr val="tx1"/>
            </a:solidFill>
          </a:endParaRPr>
        </a:p>
      </dsp:txBody>
      <dsp:txXfrm>
        <a:off x="512866" y="3317806"/>
        <a:ext cx="1512931" cy="668568"/>
      </dsp:txXfrm>
    </dsp:sp>
    <dsp:sp modelId="{4B9AE822-D722-49A1-8BD7-255F5B70B95B}">
      <dsp:nvSpPr>
        <dsp:cNvPr id="0" name=""/>
        <dsp:cNvSpPr/>
      </dsp:nvSpPr>
      <dsp:spPr>
        <a:xfrm>
          <a:off x="491802" y="4201612"/>
          <a:ext cx="1552830" cy="5062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Refundacja</a:t>
          </a:r>
          <a:endParaRPr lang="pl-PL" sz="1800" b="1" kern="1200" dirty="0">
            <a:solidFill>
              <a:schemeClr val="tx1"/>
            </a:solidFill>
          </a:endParaRPr>
        </a:p>
      </dsp:txBody>
      <dsp:txXfrm>
        <a:off x="491802" y="4201612"/>
        <a:ext cx="1552830" cy="506297"/>
      </dsp:txXfrm>
    </dsp:sp>
    <dsp:sp modelId="{CAD96799-7AE2-483E-95FA-2F4341D41710}">
      <dsp:nvSpPr>
        <dsp:cNvPr id="0" name=""/>
        <dsp:cNvSpPr/>
      </dsp:nvSpPr>
      <dsp:spPr>
        <a:xfrm>
          <a:off x="2633282" y="1798428"/>
          <a:ext cx="2163537" cy="647392"/>
        </a:xfrm>
        <a:prstGeom prst="rect">
          <a:avLst/>
        </a:prstGeom>
        <a:solidFill>
          <a:schemeClr val="accent2">
            <a:lumMod val="75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Ocena negatywna</a:t>
          </a:r>
          <a:endParaRPr lang="pl-PL" sz="1800" b="1" kern="1200" dirty="0"/>
        </a:p>
      </dsp:txBody>
      <dsp:txXfrm>
        <a:off x="2633282" y="1798428"/>
        <a:ext cx="2163537" cy="647392"/>
      </dsp:txXfrm>
    </dsp:sp>
    <dsp:sp modelId="{B8F8ECC0-9C95-4FA2-977D-BA24B71EFBA0}">
      <dsp:nvSpPr>
        <dsp:cNvPr id="0" name=""/>
        <dsp:cNvSpPr/>
      </dsp:nvSpPr>
      <dsp:spPr>
        <a:xfrm>
          <a:off x="3138687" y="2627595"/>
          <a:ext cx="2893495" cy="75590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Brak punktacji w odpowiednich kryteriach</a:t>
          </a:r>
          <a:endParaRPr lang="pl-PL" sz="1800" b="1" kern="1200" dirty="0">
            <a:solidFill>
              <a:schemeClr val="tx1"/>
            </a:solidFill>
          </a:endParaRPr>
        </a:p>
      </dsp:txBody>
      <dsp:txXfrm>
        <a:off x="3138687" y="2627595"/>
        <a:ext cx="2893495" cy="755908"/>
      </dsp:txXfrm>
    </dsp:sp>
    <dsp:sp modelId="{462E080F-94CE-4CFE-A2D7-EECA78D1E341}">
      <dsp:nvSpPr>
        <dsp:cNvPr id="0" name=""/>
        <dsp:cNvSpPr/>
      </dsp:nvSpPr>
      <dsp:spPr>
        <a:xfrm>
          <a:off x="3133699" y="3607712"/>
          <a:ext cx="2893495" cy="67739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</a:rPr>
            <a:t>Brak limitu</a:t>
          </a:r>
          <a:endParaRPr lang="pl-PL" sz="1800" b="1" kern="1200" dirty="0">
            <a:solidFill>
              <a:schemeClr val="tx1"/>
            </a:solidFill>
          </a:endParaRPr>
        </a:p>
      </dsp:txBody>
      <dsp:txXfrm>
        <a:off x="3133699" y="3607712"/>
        <a:ext cx="2893495" cy="677398"/>
      </dsp:txXfrm>
    </dsp:sp>
    <dsp:sp modelId="{1CE12201-F1D7-4EBE-963B-548A6735891A}">
      <dsp:nvSpPr>
        <dsp:cNvPr id="0" name=""/>
        <dsp:cNvSpPr/>
      </dsp:nvSpPr>
      <dsp:spPr>
        <a:xfrm>
          <a:off x="915747" y="955707"/>
          <a:ext cx="3016070" cy="412845"/>
        </a:xfrm>
        <a:prstGeom prst="rect">
          <a:avLst/>
        </a:prstGeom>
        <a:solidFill>
          <a:schemeClr val="tx2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Ocena operacji przez JR KSOW</a:t>
          </a:r>
          <a:endParaRPr lang="pl-PL" sz="1800" b="1" kern="1200" dirty="0"/>
        </a:p>
      </dsp:txBody>
      <dsp:txXfrm>
        <a:off x="915747" y="955707"/>
        <a:ext cx="3016070" cy="412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41720-A5A3-44CA-A791-D491070B8C7F}">
      <dsp:nvSpPr>
        <dsp:cNvPr id="0" name=""/>
        <dsp:cNvSpPr/>
      </dsp:nvSpPr>
      <dsp:spPr>
        <a:xfrm rot="5400000">
          <a:off x="-111728" y="112060"/>
          <a:ext cx="744855" cy="52139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1.</a:t>
          </a:r>
          <a:endParaRPr lang="pl-PL" sz="1800" b="1" kern="1200" dirty="0"/>
        </a:p>
      </dsp:txBody>
      <dsp:txXfrm rot="-5400000">
        <a:off x="1" y="261030"/>
        <a:ext cx="521398" cy="223457"/>
      </dsp:txXfrm>
    </dsp:sp>
    <dsp:sp modelId="{0541065F-06E2-4314-9E63-BA41DF44FA34}">
      <dsp:nvSpPr>
        <dsp:cNvPr id="0" name=""/>
        <dsp:cNvSpPr/>
      </dsp:nvSpPr>
      <dsp:spPr>
        <a:xfrm rot="5400000">
          <a:off x="3726906" y="-3202098"/>
          <a:ext cx="484410" cy="6895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dirty="0" smtClean="0"/>
            <a:t> Ogłoszenie konkursu : </a:t>
          </a:r>
          <a:r>
            <a:rPr lang="pl-PL" sz="1800" b="1" kern="1200" dirty="0" smtClean="0"/>
            <a:t>grudzień 2016 / styczeń 2017</a:t>
          </a:r>
          <a:endParaRPr lang="pl-PL" sz="1800" b="1" kern="1200" dirty="0"/>
        </a:p>
      </dsp:txBody>
      <dsp:txXfrm rot="-5400000">
        <a:off x="521399" y="27056"/>
        <a:ext cx="6871778" cy="437116"/>
      </dsp:txXfrm>
    </dsp:sp>
    <dsp:sp modelId="{B1D10E1C-37AB-4DB4-A604-32E970A6FA48}">
      <dsp:nvSpPr>
        <dsp:cNvPr id="0" name=""/>
        <dsp:cNvSpPr/>
      </dsp:nvSpPr>
      <dsp:spPr>
        <a:xfrm rot="5400000">
          <a:off x="-111728" y="775328"/>
          <a:ext cx="744855" cy="521398"/>
        </a:xfrm>
        <a:prstGeom prst="chevron">
          <a:avLst/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47500"/>
                <a:satMod val="137000"/>
              </a:schemeClr>
            </a:gs>
            <a:gs pos="55000">
              <a:schemeClr val="accent2">
                <a:hueOff val="780253"/>
                <a:satOff val="-973"/>
                <a:lumOff val="229"/>
                <a:alphaOff val="0"/>
                <a:shade val="69000"/>
                <a:satMod val="137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780253"/>
              <a:satOff val="-973"/>
              <a:lumOff val="22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2.</a:t>
          </a:r>
          <a:endParaRPr lang="pl-PL" sz="1800" b="1" kern="1200" dirty="0"/>
        </a:p>
      </dsp:txBody>
      <dsp:txXfrm rot="-5400000">
        <a:off x="1" y="924298"/>
        <a:ext cx="521398" cy="223457"/>
      </dsp:txXfrm>
    </dsp:sp>
    <dsp:sp modelId="{257E100D-6C83-4237-B831-C500BDFF0042}">
      <dsp:nvSpPr>
        <dsp:cNvPr id="0" name=""/>
        <dsp:cNvSpPr/>
      </dsp:nvSpPr>
      <dsp:spPr>
        <a:xfrm rot="5400000">
          <a:off x="3727033" y="-2542033"/>
          <a:ext cx="484156" cy="6895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780253"/>
              <a:satOff val="-973"/>
              <a:lumOff val="22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dirty="0" smtClean="0"/>
            <a:t> Nabór wniosków</a:t>
          </a:r>
          <a:endParaRPr lang="pl-PL" sz="1800" b="1" kern="1200" dirty="0"/>
        </a:p>
      </dsp:txBody>
      <dsp:txXfrm rot="-5400000">
        <a:off x="521399" y="687236"/>
        <a:ext cx="6871790" cy="436886"/>
      </dsp:txXfrm>
    </dsp:sp>
    <dsp:sp modelId="{CDC04892-8234-4AEA-9FA3-1BA1A983D4F1}">
      <dsp:nvSpPr>
        <dsp:cNvPr id="0" name=""/>
        <dsp:cNvSpPr/>
      </dsp:nvSpPr>
      <dsp:spPr>
        <a:xfrm rot="5400000">
          <a:off x="-111728" y="1435521"/>
          <a:ext cx="744855" cy="521398"/>
        </a:xfrm>
        <a:prstGeom prst="chevron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47500"/>
                <a:satMod val="137000"/>
              </a:schemeClr>
            </a:gs>
            <a:gs pos="55000">
              <a:schemeClr val="accent2">
                <a:hueOff val="1560506"/>
                <a:satOff val="-1946"/>
                <a:lumOff val="458"/>
                <a:alphaOff val="0"/>
                <a:shade val="69000"/>
                <a:satMod val="137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3.</a:t>
          </a:r>
          <a:endParaRPr lang="pl-PL" sz="1800" b="1" kern="1200" dirty="0"/>
        </a:p>
      </dsp:txBody>
      <dsp:txXfrm rot="-5400000">
        <a:off x="1" y="1584491"/>
        <a:ext cx="521398" cy="223457"/>
      </dsp:txXfrm>
    </dsp:sp>
    <dsp:sp modelId="{47FCCAC1-F53A-4706-87ED-F589942827B6}">
      <dsp:nvSpPr>
        <dsp:cNvPr id="0" name=""/>
        <dsp:cNvSpPr/>
      </dsp:nvSpPr>
      <dsp:spPr>
        <a:xfrm rot="5400000">
          <a:off x="3727033" y="-1881841"/>
          <a:ext cx="484156" cy="6895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smtClean="0"/>
            <a:t> Ocena wniosków</a:t>
          </a:r>
          <a:endParaRPr lang="pl-PL" sz="1800" b="0" i="0" kern="1200" dirty="0"/>
        </a:p>
      </dsp:txBody>
      <dsp:txXfrm rot="-5400000">
        <a:off x="521399" y="1347428"/>
        <a:ext cx="6871790" cy="436886"/>
      </dsp:txXfrm>
    </dsp:sp>
    <dsp:sp modelId="{6748A010-7BAF-4117-A26F-CA77C755CEC6}">
      <dsp:nvSpPr>
        <dsp:cNvPr id="0" name=""/>
        <dsp:cNvSpPr/>
      </dsp:nvSpPr>
      <dsp:spPr>
        <a:xfrm rot="5400000">
          <a:off x="-111728" y="2095713"/>
          <a:ext cx="744855" cy="521398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47500"/>
                <a:satMod val="137000"/>
              </a:schemeClr>
            </a:gs>
            <a:gs pos="55000">
              <a:schemeClr val="accent2">
                <a:hueOff val="2340759"/>
                <a:satOff val="-2919"/>
                <a:lumOff val="686"/>
                <a:alphaOff val="0"/>
                <a:shade val="69000"/>
                <a:satMod val="137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4.</a:t>
          </a:r>
          <a:endParaRPr lang="pl-PL" sz="1800" b="1" kern="1200" dirty="0"/>
        </a:p>
      </dsp:txBody>
      <dsp:txXfrm rot="-5400000">
        <a:off x="1" y="2244683"/>
        <a:ext cx="521398" cy="223457"/>
      </dsp:txXfrm>
    </dsp:sp>
    <dsp:sp modelId="{99B42A78-5A1B-4E53-8F47-DFE3975BA585}">
      <dsp:nvSpPr>
        <dsp:cNvPr id="0" name=""/>
        <dsp:cNvSpPr/>
      </dsp:nvSpPr>
      <dsp:spPr>
        <a:xfrm rot="5400000">
          <a:off x="3727033" y="-1221649"/>
          <a:ext cx="484156" cy="6895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smtClean="0"/>
            <a:t> Lista rankingowa</a:t>
          </a:r>
          <a:endParaRPr lang="pl-PL" sz="1800" b="0" kern="1200" dirty="0"/>
        </a:p>
      </dsp:txBody>
      <dsp:txXfrm rot="-5400000">
        <a:off x="521399" y="2007620"/>
        <a:ext cx="6871790" cy="436886"/>
      </dsp:txXfrm>
    </dsp:sp>
    <dsp:sp modelId="{8EA28757-0FB8-4B7A-A6FA-BC074C924FF7}">
      <dsp:nvSpPr>
        <dsp:cNvPr id="0" name=""/>
        <dsp:cNvSpPr/>
      </dsp:nvSpPr>
      <dsp:spPr>
        <a:xfrm rot="5400000">
          <a:off x="-111728" y="2755905"/>
          <a:ext cx="744855" cy="521398"/>
        </a:xfrm>
        <a:prstGeom prst="chevron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47500"/>
                <a:satMod val="137000"/>
              </a:schemeClr>
            </a:gs>
            <a:gs pos="55000">
              <a:schemeClr val="accent2">
                <a:hueOff val="3121013"/>
                <a:satOff val="-3893"/>
                <a:lumOff val="915"/>
                <a:alphaOff val="0"/>
                <a:shade val="69000"/>
                <a:satMod val="137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5.</a:t>
          </a:r>
          <a:endParaRPr lang="pl-PL" sz="1800" b="1" kern="1200" dirty="0"/>
        </a:p>
      </dsp:txBody>
      <dsp:txXfrm rot="-5400000">
        <a:off x="1" y="2904875"/>
        <a:ext cx="521398" cy="223457"/>
      </dsp:txXfrm>
    </dsp:sp>
    <dsp:sp modelId="{A4FF33B7-0292-4AFF-9F81-357C0CBE0E25}">
      <dsp:nvSpPr>
        <dsp:cNvPr id="0" name=""/>
        <dsp:cNvSpPr/>
      </dsp:nvSpPr>
      <dsp:spPr>
        <a:xfrm rot="5400000">
          <a:off x="3727033" y="-561457"/>
          <a:ext cx="484156" cy="6895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dirty="0" smtClean="0"/>
            <a:t> Podpisywanie umów i realizacja operacji – </a:t>
          </a:r>
          <a:r>
            <a:rPr lang="pl-PL" sz="1800" b="1" kern="1200" dirty="0" smtClean="0"/>
            <a:t>III / IV kwartał 2017</a:t>
          </a:r>
          <a:endParaRPr lang="pl-PL" sz="1800" b="1" kern="1200" dirty="0"/>
        </a:p>
      </dsp:txBody>
      <dsp:txXfrm rot="-5400000">
        <a:off x="521399" y="2667812"/>
        <a:ext cx="6871790" cy="436886"/>
      </dsp:txXfrm>
    </dsp:sp>
    <dsp:sp modelId="{BD5AC2A6-681F-4230-BF2A-E49D3E7B4CE7}">
      <dsp:nvSpPr>
        <dsp:cNvPr id="0" name=""/>
        <dsp:cNvSpPr/>
      </dsp:nvSpPr>
      <dsp:spPr>
        <a:xfrm rot="5400000">
          <a:off x="-111728" y="3416097"/>
          <a:ext cx="744855" cy="521398"/>
        </a:xfrm>
        <a:prstGeom prst="chevron">
          <a:avLst/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47500"/>
                <a:satMod val="137000"/>
              </a:schemeClr>
            </a:gs>
            <a:gs pos="55000">
              <a:schemeClr val="accent2">
                <a:hueOff val="3901266"/>
                <a:satOff val="-4866"/>
                <a:lumOff val="1144"/>
                <a:alphaOff val="0"/>
                <a:shade val="69000"/>
                <a:satMod val="137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3901266"/>
              <a:satOff val="-4866"/>
              <a:lumOff val="1144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6.</a:t>
          </a:r>
          <a:endParaRPr lang="pl-PL" sz="1800" b="1" kern="1200" dirty="0"/>
        </a:p>
      </dsp:txBody>
      <dsp:txXfrm rot="-5400000">
        <a:off x="1" y="3565067"/>
        <a:ext cx="521398" cy="223457"/>
      </dsp:txXfrm>
    </dsp:sp>
    <dsp:sp modelId="{6EF3E402-EB42-41FA-8DF9-9C461C55E72B}">
      <dsp:nvSpPr>
        <dsp:cNvPr id="0" name=""/>
        <dsp:cNvSpPr/>
      </dsp:nvSpPr>
      <dsp:spPr>
        <a:xfrm rot="5400000">
          <a:off x="3727033" y="98734"/>
          <a:ext cx="484156" cy="6895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3901266"/>
              <a:satOff val="-4866"/>
              <a:lumOff val="1144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dirty="0" smtClean="0"/>
            <a:t> Rozliczenie zrealizowanej operacji</a:t>
          </a:r>
          <a:endParaRPr lang="pl-PL" sz="1800" b="0" kern="1200" dirty="0"/>
        </a:p>
      </dsp:txBody>
      <dsp:txXfrm rot="-5400000">
        <a:off x="521399" y="3328004"/>
        <a:ext cx="6871790" cy="436886"/>
      </dsp:txXfrm>
    </dsp:sp>
    <dsp:sp modelId="{9C6D25E3-C917-44CA-9958-5DDE81BB86E7}">
      <dsp:nvSpPr>
        <dsp:cNvPr id="0" name=""/>
        <dsp:cNvSpPr/>
      </dsp:nvSpPr>
      <dsp:spPr>
        <a:xfrm rot="5400000">
          <a:off x="-111728" y="4076289"/>
          <a:ext cx="744855" cy="521398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47500"/>
                <a:satMod val="137000"/>
              </a:schemeClr>
            </a:gs>
            <a:gs pos="55000">
              <a:schemeClr val="accent2">
                <a:hueOff val="4681519"/>
                <a:satOff val="-5839"/>
                <a:lumOff val="1373"/>
                <a:alphaOff val="0"/>
                <a:shade val="69000"/>
                <a:satMod val="137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7.</a:t>
          </a:r>
          <a:endParaRPr lang="pl-PL" sz="1800" b="1" kern="1200" dirty="0"/>
        </a:p>
      </dsp:txBody>
      <dsp:txXfrm rot="-5400000">
        <a:off x="1" y="4225259"/>
        <a:ext cx="521398" cy="223457"/>
      </dsp:txXfrm>
    </dsp:sp>
    <dsp:sp modelId="{B9455CFF-8FBE-4839-8DC2-6156981AFCAC}">
      <dsp:nvSpPr>
        <dsp:cNvPr id="0" name=""/>
        <dsp:cNvSpPr/>
      </dsp:nvSpPr>
      <dsp:spPr>
        <a:xfrm rot="5400000">
          <a:off x="3727033" y="758926"/>
          <a:ext cx="484156" cy="6895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dirty="0" smtClean="0"/>
            <a:t> Przekazanie refundacji – </a:t>
          </a:r>
          <a:r>
            <a:rPr lang="pl-PL" sz="1800" b="1" kern="1200" dirty="0" smtClean="0"/>
            <a:t>do 15 grudnia 2017r.</a:t>
          </a:r>
          <a:endParaRPr lang="pl-PL" sz="1800" b="1" kern="1200" dirty="0"/>
        </a:p>
      </dsp:txBody>
      <dsp:txXfrm rot="-5400000">
        <a:off x="521399" y="3988196"/>
        <a:ext cx="6871790" cy="43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t" anchorCtr="0" compatLnSpc="1">
            <a:prstTxWarp prst="textNoShape">
              <a:avLst/>
            </a:prstTxWarp>
          </a:bodyPr>
          <a:lstStyle>
            <a:lvl1pPr algn="l" defTabSz="932119">
              <a:lnSpc>
                <a:spcPct val="100000"/>
              </a:lnSpc>
              <a:buClrTx/>
              <a:buSzTx/>
              <a:buFontTx/>
              <a:buNone/>
              <a:defRPr b="0" dirty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t" anchorCtr="0" compatLnSpc="1">
            <a:prstTxWarp prst="textNoShape">
              <a:avLst/>
            </a:prstTxWarp>
          </a:bodyPr>
          <a:lstStyle>
            <a:lvl1pPr algn="r" defTabSz="932119">
              <a:lnSpc>
                <a:spcPct val="100000"/>
              </a:lnSpc>
              <a:buClrTx/>
              <a:buSzTx/>
              <a:buFontTx/>
              <a:buNone/>
              <a:defRPr b="0" dirty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b" anchorCtr="0" compatLnSpc="1">
            <a:prstTxWarp prst="textNoShape">
              <a:avLst/>
            </a:prstTxWarp>
          </a:bodyPr>
          <a:lstStyle>
            <a:lvl1pPr algn="l" defTabSz="932119">
              <a:lnSpc>
                <a:spcPct val="100000"/>
              </a:lnSpc>
              <a:buClrTx/>
              <a:buSzTx/>
              <a:buFontTx/>
              <a:buNone/>
              <a:defRPr b="0" dirty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b" anchorCtr="0" compatLnSpc="1">
            <a:prstTxWarp prst="textNoShape">
              <a:avLst/>
            </a:prstTxWarp>
          </a:bodyPr>
          <a:lstStyle>
            <a:lvl1pPr algn="r" defTabSz="932119">
              <a:lnSpc>
                <a:spcPct val="100000"/>
              </a:lnSpc>
              <a:buClrTx/>
              <a:buSzTx/>
              <a:buFontTx/>
              <a:buNone/>
              <a:defRPr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9FE0462C-3862-40E2-BFF5-4AC8A28464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961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t" anchorCtr="0" compatLnSpc="1">
            <a:prstTxWarp prst="textNoShape">
              <a:avLst/>
            </a:prstTxWarp>
          </a:bodyPr>
          <a:lstStyle>
            <a:lvl1pPr algn="l" defTabSz="932119">
              <a:lnSpc>
                <a:spcPct val="100000"/>
              </a:lnSpc>
              <a:buClrTx/>
              <a:buSzTx/>
              <a:buFontTx/>
              <a:buNone/>
              <a:defRPr b="0" dirty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t" anchorCtr="0" compatLnSpc="1">
            <a:prstTxWarp prst="textNoShape">
              <a:avLst/>
            </a:prstTxWarp>
          </a:bodyPr>
          <a:lstStyle>
            <a:lvl1pPr algn="r" defTabSz="932119">
              <a:lnSpc>
                <a:spcPct val="100000"/>
              </a:lnSpc>
              <a:buClrTx/>
              <a:buSzTx/>
              <a:buFontTx/>
              <a:buNone/>
              <a:defRPr b="0" dirty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5712"/>
            <a:ext cx="5435600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b" anchorCtr="0" compatLnSpc="1">
            <a:prstTxWarp prst="textNoShape">
              <a:avLst/>
            </a:prstTxWarp>
          </a:bodyPr>
          <a:lstStyle>
            <a:lvl1pPr algn="l" defTabSz="932119">
              <a:lnSpc>
                <a:spcPct val="100000"/>
              </a:lnSpc>
              <a:buClrTx/>
              <a:buSzTx/>
              <a:buFontTx/>
              <a:buNone/>
              <a:defRPr b="0" dirty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6" tIns="46715" rIns="93426" bIns="46715" numCol="1" anchor="b" anchorCtr="0" compatLnSpc="1">
            <a:prstTxWarp prst="textNoShape">
              <a:avLst/>
            </a:prstTxWarp>
          </a:bodyPr>
          <a:lstStyle>
            <a:lvl1pPr algn="r" defTabSz="932119">
              <a:lnSpc>
                <a:spcPct val="100000"/>
              </a:lnSpc>
              <a:buClrTx/>
              <a:buSzTx/>
              <a:buFontTx/>
              <a:buNone/>
              <a:defRPr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EFD0773C-1A9E-464A-8453-EF33F449D49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241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336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pl-PL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811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3683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5291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841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7760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7519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019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140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6652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537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324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0E3F-36CC-49AE-AEF4-EE7AD81C80B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8C21F-04D3-49AD-9595-178E714A38B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64189"/>
      </p:ext>
    </p:extLst>
  </p:cSld>
  <p:clrMapOvr>
    <a:masterClrMapping/>
  </p:clrMapOvr>
  <p:transition spd="slow">
    <p:pull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606D-D9BB-464A-A6B8-F6614CC342C2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54B9-B87A-4AB1-B97E-77436156EAF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78455"/>
      </p:ext>
    </p:extLst>
  </p:cSld>
  <p:clrMapOvr>
    <a:masterClrMapping/>
  </p:clrMapOvr>
  <p:transition spd="slow">
    <p:pull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A34D-C34A-4511-ACC7-5A518980BF9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3E0E-9D36-4952-A03A-2A0C910AF5E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02127"/>
      </p:ext>
    </p:extLst>
  </p:cSld>
  <p:clrMapOvr>
    <a:masterClrMapping/>
  </p:clrMapOvr>
  <p:transition spd="slow">
    <p:pull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6730-45FE-4102-90C2-50EAF274484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A56D-A664-47EA-BD25-5AE326E518A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55517"/>
      </p:ext>
    </p:extLst>
  </p:cSld>
  <p:clrMapOvr>
    <a:masterClrMapping/>
  </p:clrMapOvr>
  <p:transition spd="slow">
    <p:pull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A517-985E-4496-ACFD-023BE53DB44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5EBBE-430C-448C-A1A0-A107BE25343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50440"/>
      </p:ext>
    </p:extLst>
  </p:cSld>
  <p:clrMapOvr>
    <a:masterClrMapping/>
  </p:clrMapOvr>
  <p:transition spd="slow">
    <p:pull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B6607-17A1-4ACC-B09E-31CCA7BE6F5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7011-ABA8-43DC-8E45-996642A8ECF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51723"/>
      </p:ext>
    </p:extLst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B498-E1D6-43BC-BCC4-69ECD6AE3067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6184-B0B9-4E3A-843A-7894221DC59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92419"/>
      </p:ext>
    </p:extLst>
  </p:cSld>
  <p:clrMapOvr>
    <a:masterClrMapping/>
  </p:clrMapOvr>
  <p:transition spd="slow">
    <p:pull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7F7A-2E19-4D9C-B7A1-494B56941837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3B52-3521-4759-A183-99117D0442A8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72340"/>
      </p:ext>
    </p:extLst>
  </p:cSld>
  <p:clrMapOvr>
    <a:masterClrMapping/>
  </p:clrMapOvr>
  <p:transition spd="slow">
    <p:pull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AA56-20C3-474E-AE65-2B20F29101D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64C2-61BF-4451-8D42-496A6DE0C75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70479"/>
      </p:ext>
    </p:extLst>
  </p:cSld>
  <p:clrMapOvr>
    <a:masterClrMapping/>
  </p:clrMapOvr>
  <p:transition spd="slow">
    <p:pull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5C6D-B518-46FF-B8B7-0DC8D644C7E1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BC1C-6790-4293-9D01-740A513F110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60246"/>
      </p:ext>
    </p:extLst>
  </p:cSld>
  <p:clrMapOvr>
    <a:masterClrMapping/>
  </p:clrMapOvr>
  <p:transition spd="slow">
    <p:pull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1E0BC-1BC6-4CBB-9611-BEC8480BA3B5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82C3-D9B4-41F5-93BE-CCEE70ED30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24502"/>
      </p:ext>
    </p:extLst>
  </p:cSld>
  <p:clrMapOvr>
    <a:masterClrMapping/>
  </p:clrMapOvr>
  <p:transition spd="slow">
    <p:pull dir="r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009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58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308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48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7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722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08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689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723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751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5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3525" y="112713"/>
            <a:ext cx="108426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76375" y="1052513"/>
            <a:ext cx="766762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59550"/>
            <a:ext cx="12588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1403350" y="630172"/>
            <a:ext cx="4752975" cy="483851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49263">
              <a:lnSpc>
                <a:spcPct val="11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11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Departament Rozwoju Obszarów Wiejskich</a:t>
            </a:r>
          </a:p>
          <a:p>
            <a:pPr defTabSz="449263">
              <a:lnSpc>
                <a:spcPct val="11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11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Urząd Marszałkowski</a:t>
            </a:r>
            <a:r>
              <a:rPr lang="pl-PL" sz="1100" b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Województwa Opolskiego</a:t>
            </a:r>
            <a:endParaRPr lang="pl-PL" sz="11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2061-84B6-4B83-8714-D17036933316}" type="datetimeFigureOut">
              <a:rPr lang="pl-PL" smtClean="0"/>
              <a:t>2016-12-07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C607-BAE8-42DA-944B-F4EB762B63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60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5A626D-D222-4DDF-8D81-DD115A4B7B4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AADD0F-9E64-4908-A2D7-E594C4796A0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3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pull dir="rd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2061-84B6-4B83-8714-D1703693331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2016-12-07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C607-BAE8-42DA-944B-F4EB762B633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4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upa 13"/>
          <p:cNvGrpSpPr>
            <a:grpSpLocks/>
          </p:cNvGrpSpPr>
          <p:nvPr/>
        </p:nvGrpSpPr>
        <p:grpSpPr bwMode="auto">
          <a:xfrm>
            <a:off x="-15506" y="-17196"/>
            <a:ext cx="9159506" cy="6824046"/>
            <a:chOff x="0" y="-71637"/>
            <a:chExt cx="9144000" cy="6929637"/>
          </a:xfrm>
        </p:grpSpPr>
        <p:pic>
          <p:nvPicPr>
            <p:cNvPr id="3076" name="Obraz 2" descr="C:\Documents and Settings\marek.pietruszka\Pulpit\1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88" y="5300663"/>
              <a:ext cx="1025525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AutoShape 1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120188" cy="684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b="0" dirty="0"/>
            </a:p>
          </p:txBody>
        </p:sp>
        <p:sp>
          <p:nvSpPr>
            <p:cNvPr id="3078" name="AutoShape 15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120188" cy="684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b="0" dirty="0"/>
            </a:p>
          </p:txBody>
        </p:sp>
        <p:sp>
          <p:nvSpPr>
            <p:cNvPr id="3079" name="AutoShape 1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120188" cy="684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b="0" dirty="0"/>
            </a:p>
          </p:txBody>
        </p:sp>
        <p:pic>
          <p:nvPicPr>
            <p:cNvPr id="3080" name="Picture 14" descr="C:\Documents and Settings\piotr.kobiela\Moje dokumenty\PROW 2011-07-28\logotypy\prow\pk7 - pk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113" y="4293096"/>
              <a:ext cx="1028700" cy="865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pole tekstowe 6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2592288" cy="153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sz="400" dirty="0"/>
            </a:p>
          </p:txBody>
        </p:sp>
        <p:sp>
          <p:nvSpPr>
            <p:cNvPr id="3082" name="pole tekstowe 11"/>
            <p:cNvSpPr txBox="1">
              <a:spLocks noChangeArrowheads="1"/>
            </p:cNvSpPr>
            <p:nvPr/>
          </p:nvSpPr>
          <p:spPr bwMode="auto">
            <a:xfrm>
              <a:off x="1259632" y="909348"/>
              <a:ext cx="2592288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sz="500" dirty="0"/>
            </a:p>
          </p:txBody>
        </p:sp>
        <p:pic>
          <p:nvPicPr>
            <p:cNvPr id="3083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71637"/>
              <a:ext cx="9144000" cy="6929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pole tekstowe 12"/>
            <p:cNvSpPr txBox="1">
              <a:spLocks noChangeArrowheads="1"/>
            </p:cNvSpPr>
            <p:nvPr/>
          </p:nvSpPr>
          <p:spPr bwMode="auto">
            <a:xfrm>
              <a:off x="1389829" y="909349"/>
              <a:ext cx="4032448" cy="148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sz="500" dirty="0"/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1335088" y="885653"/>
              <a:ext cx="7488237" cy="2159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l-PL" sz="800" kern="5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DEPARTAMENT PROGRAMÓW ROZWOJU OBSZARÓW WIEJSKICH</a:t>
              </a:r>
            </a:p>
          </p:txBody>
        </p:sp>
      </p:grp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174633" y="6672342"/>
            <a:ext cx="3143250" cy="222249"/>
            <a:chOff x="3902" y="4206"/>
            <a:chExt cx="1980" cy="14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6" name="Obraz 4" descr="C:\Users\piotr.kobiela\Desktop\prow2014x202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445125"/>
            <a:ext cx="1133475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644900"/>
            <a:ext cx="9445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4724400"/>
            <a:ext cx="13827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5"/>
          <p:cNvSpPr txBox="1">
            <a:spLocks noChangeArrowheads="1"/>
          </p:cNvSpPr>
          <p:nvPr/>
        </p:nvSpPr>
        <p:spPr bwMode="auto">
          <a:xfrm>
            <a:off x="1403350" y="1558925"/>
            <a:ext cx="75612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>
                <a:latin typeface="Arial" charset="0"/>
              </a:rPr>
              <a:t>Informacja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Arial" charset="0"/>
              </a:rPr>
              <a:t>nt. naboru operacji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Arial" charset="0"/>
              </a:rPr>
              <a:t>do Planu operacyjnego KSOW 2014-2020 </a:t>
            </a:r>
            <a:endParaRPr lang="pl-PL" altLang="pl-PL" sz="2400" dirty="0"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Arial" charset="0"/>
              </a:rPr>
              <a:t>dla Województwa Opolskiego na lata 2016-2017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Arial" charset="0"/>
              </a:rPr>
              <a:t>w zakresie 2017r. </a:t>
            </a:r>
            <a:endParaRPr lang="pl-PL" altLang="pl-PL" sz="2400" dirty="0">
              <a:latin typeface="Arial" charset="0"/>
            </a:endParaRPr>
          </a:p>
        </p:txBody>
      </p:sp>
      <p:sp>
        <p:nvSpPr>
          <p:cNvPr id="31" name="pole tekstowe 12"/>
          <p:cNvSpPr txBox="1">
            <a:spLocks noChangeArrowheads="1"/>
          </p:cNvSpPr>
          <p:nvPr/>
        </p:nvSpPr>
        <p:spPr bwMode="auto">
          <a:xfrm>
            <a:off x="3851275" y="6321425"/>
            <a:ext cx="187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latin typeface="Arial" charset="0"/>
              </a:rPr>
              <a:t>Opole, 8 grudnia 2016 r. </a:t>
            </a:r>
          </a:p>
        </p:txBody>
      </p:sp>
      <p:sp>
        <p:nvSpPr>
          <p:cNvPr id="32" name="pole tekstowe 1"/>
          <p:cNvSpPr txBox="1">
            <a:spLocks noChangeArrowheads="1"/>
          </p:cNvSpPr>
          <p:nvPr/>
        </p:nvSpPr>
        <p:spPr bwMode="auto">
          <a:xfrm>
            <a:off x="3708400" y="5703888"/>
            <a:ext cx="511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 i="1">
                <a:latin typeface="Arial" charset="0"/>
              </a:rPr>
              <a:t>„Europejski Fundusz Rolny na rzecz Rozwoju Obszarów Wiejskich: Europa inwestująca w obszary wiejskie” </a:t>
            </a:r>
          </a:p>
        </p:txBody>
      </p:sp>
    </p:spTree>
    <p:extLst>
      <p:ext uri="{BB962C8B-B14F-4D97-AF65-F5344CB8AC3E}">
        <p14:creationId xmlns:p14="http://schemas.microsoft.com/office/powerpoint/2010/main" val="21331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2401" y="245065"/>
            <a:ext cx="8872727" cy="9417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Zasady konkurencyjnego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wyboru </a:t>
            </a:r>
            <a:r>
              <a:rPr lang="pl-PL" sz="2400" dirty="0">
                <a:solidFill>
                  <a:schemeClr val="bg1"/>
                </a:solidFill>
              </a:rPr>
              <a:t>wykonawcy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ymbol zastępczy zawartości 1"/>
          <p:cNvSpPr txBox="1">
            <a:spLocks/>
          </p:cNvSpPr>
          <p:nvPr/>
        </p:nvSpPr>
        <p:spPr bwMode="auto">
          <a:xfrm>
            <a:off x="401638" y="1814003"/>
            <a:ext cx="8382000" cy="39592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Tx/>
              <a:buNone/>
              <a:defRPr/>
            </a:pPr>
            <a:r>
              <a:rPr lang="pl-PL" altLang="pl-PL" sz="1650" b="1" kern="0" dirty="0" smtClean="0">
                <a:solidFill>
                  <a:srgbClr val="000000"/>
                </a:solidFill>
              </a:rPr>
              <a:t>Przykładowe </a:t>
            </a:r>
            <a:r>
              <a:rPr lang="pl-PL" altLang="pl-PL" sz="1650" b="1" kern="0" dirty="0">
                <a:solidFill>
                  <a:srgbClr val="000000"/>
                </a:solidFill>
              </a:rPr>
              <a:t>kategorie naruszeń: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nieprawidłowa publikacja ogłoszenia / zapytania ofertowego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zastosowanie niewłaściwego trybu zamówienia określonego w ustawie PZP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konflikt interesów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dyskryminujący opis przedmiotu zamówienia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brak pełnej informacji lub dyskryminacyjny opis warunków udziału w postępowaniu lub kryteriów oceny ofert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skrócenie terminu składania ofert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naruszenia w zakresie wyboru najkorzystniejszej oferty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niedozwolona zmiana postanowień zawartej umowy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650" b="0" kern="0" dirty="0">
                <a:solidFill>
                  <a:srgbClr val="000000"/>
                </a:solidFill>
              </a:rPr>
              <a:t>naruszenia w zakresie dokumentowania postępowania</a:t>
            </a:r>
          </a:p>
          <a:p>
            <a:pPr algn="just">
              <a:buFontTx/>
              <a:buNone/>
              <a:defRPr/>
            </a:pPr>
            <a:r>
              <a:rPr lang="pl-PL" altLang="pl-PL" sz="1650" kern="0" dirty="0">
                <a:solidFill>
                  <a:srgbClr val="000000"/>
                </a:solidFill>
              </a:rPr>
              <a:t>Wskaźniki w przedziale od 2% -100% w zależności od charakteru i wagi </a:t>
            </a:r>
            <a:r>
              <a:rPr lang="pl-PL" altLang="pl-PL" sz="1650" kern="0" dirty="0" smtClean="0">
                <a:solidFill>
                  <a:srgbClr val="000000"/>
                </a:solidFill>
              </a:rPr>
              <a:t>naruszenia</a:t>
            </a:r>
            <a:r>
              <a:rPr lang="pl-PL" altLang="pl-PL" sz="2000" kern="0" dirty="0">
                <a:solidFill>
                  <a:srgbClr val="000000"/>
                </a:solidFill>
                <a:latin typeface="Arial Narrow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469411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2401" y="485130"/>
            <a:ext cx="8872727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Harmonogram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92492671"/>
              </p:ext>
            </p:extLst>
          </p:nvPr>
        </p:nvGraphicFramePr>
        <p:xfrm>
          <a:off x="1422505" y="1565424"/>
          <a:ext cx="7416824" cy="471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5264973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13"/>
          <p:cNvGrpSpPr>
            <a:grpSpLocks/>
          </p:cNvGrpSpPr>
          <p:nvPr/>
        </p:nvGrpSpPr>
        <p:grpSpPr bwMode="auto">
          <a:xfrm>
            <a:off x="0" y="-25718"/>
            <a:ext cx="9154478" cy="6929438"/>
            <a:chOff x="0" y="-71637"/>
            <a:chExt cx="9144000" cy="6929637"/>
          </a:xfrm>
        </p:grpSpPr>
        <p:pic>
          <p:nvPicPr>
            <p:cNvPr id="5" name="Obraz 2" descr="C:\Documents and Settings\marek.pietruszka\Pulpit\1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88" y="5300663"/>
              <a:ext cx="1025525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AutoShape 1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120188" cy="684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b="0" dirty="0"/>
            </a:p>
          </p:txBody>
        </p:sp>
        <p:sp>
          <p:nvSpPr>
            <p:cNvPr id="7" name="AutoShape 15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120188" cy="684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b="0" dirty="0"/>
            </a:p>
          </p:txBody>
        </p:sp>
        <p:sp>
          <p:nvSpPr>
            <p:cNvPr id="8" name="AutoShape 1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120188" cy="684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b="0" dirty="0"/>
            </a:p>
          </p:txBody>
        </p:sp>
        <p:pic>
          <p:nvPicPr>
            <p:cNvPr id="9" name="Picture 14" descr="C:\Documents and Settings\piotr.kobiela\Moje dokumenty\PROW 2011-07-28\logotypy\prow\pk7 - pk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113" y="4293096"/>
              <a:ext cx="1028700" cy="865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pole tekstowe 6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2592288" cy="153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sz="400" dirty="0"/>
            </a:p>
          </p:txBody>
        </p:sp>
        <p:sp>
          <p:nvSpPr>
            <p:cNvPr id="11" name="pole tekstowe 11"/>
            <p:cNvSpPr txBox="1">
              <a:spLocks noChangeArrowheads="1"/>
            </p:cNvSpPr>
            <p:nvPr/>
          </p:nvSpPr>
          <p:spPr bwMode="auto">
            <a:xfrm>
              <a:off x="1259632" y="909348"/>
              <a:ext cx="2592288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sz="500" dirty="0"/>
            </a:p>
          </p:txBody>
        </p:sp>
        <p:pic>
          <p:nvPicPr>
            <p:cNvPr id="12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71637"/>
              <a:ext cx="9144000" cy="6929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pole tekstowe 12"/>
            <p:cNvSpPr txBox="1">
              <a:spLocks noChangeArrowheads="1"/>
            </p:cNvSpPr>
            <p:nvPr/>
          </p:nvSpPr>
          <p:spPr bwMode="auto">
            <a:xfrm>
              <a:off x="1389829" y="909349"/>
              <a:ext cx="4032448" cy="148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sz="500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335088" y="885653"/>
              <a:ext cx="7488237" cy="2159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l-PL" sz="800" kern="5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DEPARTAMENT PROGRAMÓW ROZWOJU OBSZARÓW WIEJSKICH</a:t>
              </a:r>
            </a:p>
          </p:txBody>
        </p:sp>
      </p:grpSp>
      <p:sp>
        <p:nvSpPr>
          <p:cNvPr id="17" name="pole tekstowe 16"/>
          <p:cNvSpPr txBox="1"/>
          <p:nvPr/>
        </p:nvSpPr>
        <p:spPr bwMode="auto">
          <a:xfrm>
            <a:off x="1647190" y="2325987"/>
            <a:ext cx="6324600" cy="230832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Dziękuję</a:t>
            </a:r>
            <a:r>
              <a:rPr kumimoji="0" lang="pl-PL" sz="7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za uwagę</a:t>
            </a:r>
            <a:endParaRPr kumimoji="0" lang="pl-PL" sz="7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0" name="Group 4"/>
          <p:cNvGrpSpPr>
            <a:grpSpLocks noChangeAspect="1"/>
          </p:cNvGrpSpPr>
          <p:nvPr/>
        </p:nvGrpSpPr>
        <p:grpSpPr bwMode="auto">
          <a:xfrm>
            <a:off x="6114415" y="6680538"/>
            <a:ext cx="3143250" cy="222249"/>
            <a:chOff x="3902" y="4206"/>
            <a:chExt cx="1980" cy="14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0" name="Obraz 4" descr="C:\Users\piotr.kobiela\Desktop\prow2014x202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445125"/>
            <a:ext cx="1133475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pole tekstowe 1"/>
          <p:cNvSpPr txBox="1">
            <a:spLocks noChangeArrowheads="1"/>
          </p:cNvSpPr>
          <p:nvPr/>
        </p:nvSpPr>
        <p:spPr bwMode="auto">
          <a:xfrm>
            <a:off x="3708400" y="5703888"/>
            <a:ext cx="511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 b="0" i="1" dirty="0">
                <a:latin typeface="Arial" charset="0"/>
              </a:rPr>
              <a:t>„Europejski Fundusz Rolny na rzecz Rozwoju Obszarów Wiejskich: Europa inwestująca w obszary wiejskie” </a:t>
            </a:r>
          </a:p>
        </p:txBody>
      </p:sp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644900"/>
            <a:ext cx="9445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4724400"/>
            <a:ext cx="13827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48155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rostokąt zaokrąglony 16"/>
          <p:cNvSpPr/>
          <p:nvPr/>
        </p:nvSpPr>
        <p:spPr>
          <a:xfrm>
            <a:off x="1403648" y="1825970"/>
            <a:ext cx="7416800" cy="35877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1800" b="1" dirty="0">
                <a:solidFill>
                  <a:schemeClr val="bg1"/>
                </a:solidFill>
              </a:rPr>
              <a:t>	Akty prawne - obowiązujące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413298" y="2891909"/>
            <a:ext cx="7416800" cy="35877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1800" b="1" dirty="0">
                <a:solidFill>
                  <a:schemeClr val="bg1"/>
                </a:solidFill>
              </a:rPr>
              <a:t>	Nabór operacji  Partnerów KSOW na 2017 – kwoty i działania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1414017" y="3966010"/>
            <a:ext cx="7416800" cy="35877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chemeClr val="bg1"/>
              </a:buClr>
              <a:defRPr/>
            </a:pPr>
            <a:r>
              <a:rPr lang="pl-PL" sz="1800" b="1" dirty="0">
                <a:solidFill>
                  <a:schemeClr val="bg1"/>
                </a:solidFill>
              </a:rPr>
              <a:t>	Zasady konkurencyjnego wyboru wykonawcy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1413322" y="2350145"/>
            <a:ext cx="7416800" cy="35877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1800" b="1" dirty="0">
                <a:solidFill>
                  <a:schemeClr val="bg1"/>
                </a:solidFill>
              </a:rPr>
              <a:t>	Akty prawne – projektowane zmiany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1413298" y="3424246"/>
            <a:ext cx="7416800" cy="35877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1800" b="1" dirty="0">
                <a:solidFill>
                  <a:schemeClr val="bg1"/>
                </a:solidFill>
              </a:rPr>
              <a:t>	Nabór operacji  Partnerów KSOW na 2017 – kryteria wyboru projektów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1413298" y="4498347"/>
            <a:ext cx="7416800" cy="35877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chemeClr val="bg1"/>
              </a:buClr>
              <a:defRPr/>
            </a:pPr>
            <a:r>
              <a:rPr lang="pl-PL" sz="1800" b="1" dirty="0">
                <a:solidFill>
                  <a:schemeClr val="bg1"/>
                </a:solidFill>
              </a:rPr>
              <a:t>	Harmonogram</a:t>
            </a:r>
          </a:p>
        </p:txBody>
      </p:sp>
    </p:spTree>
    <p:extLst>
      <p:ext uri="{BB962C8B-B14F-4D97-AF65-F5344CB8AC3E}">
        <p14:creationId xmlns:p14="http://schemas.microsoft.com/office/powerpoint/2010/main" val="182693398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2401" y="300464"/>
            <a:ext cx="8872727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chemeClr val="bg1"/>
                </a:solidFill>
              </a:rPr>
              <a:t>Akty prawne </a:t>
            </a:r>
            <a:endParaRPr lang="pl-PL" sz="24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- </a:t>
            </a:r>
            <a:r>
              <a:rPr lang="pl-PL" sz="2400" dirty="0">
                <a:solidFill>
                  <a:schemeClr val="bg1"/>
                </a:solidFill>
              </a:rPr>
              <a:t>obowiązujące</a:t>
            </a:r>
            <a:endParaRPr lang="pl-PL" sz="24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ole tekstowe 33"/>
          <p:cNvSpPr txBox="1">
            <a:spLocks noChangeArrowheads="1"/>
          </p:cNvSpPr>
          <p:nvPr/>
        </p:nvSpPr>
        <p:spPr bwMode="auto">
          <a:xfrm>
            <a:off x="406400" y="2039134"/>
            <a:ext cx="8370888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pl-PL" altLang="pl-PL" sz="1300" dirty="0" smtClean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pl-PL" altLang="pl-PL" sz="1600" b="1" dirty="0" smtClean="0"/>
              <a:t>Ustawa z dnia 20 lutego 2015 r. </a:t>
            </a:r>
            <a:r>
              <a:rPr lang="pl-PL" altLang="pl-PL" sz="1600" b="1" dirty="0" smtClean="0">
                <a:solidFill>
                  <a:srgbClr val="FF0000"/>
                </a:solidFill>
              </a:rPr>
              <a:t>o wspieraniu rozwoju obszarów wiejskich z udziałem środków Europejskiego Funduszu Rolnego na rzecz Rozwoju Obszarów Wiejskich w ramach Programu Rozwoju Obszarów Wiejskich na lata 2014–2020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pl-PL" altLang="pl-PL" sz="1600" dirty="0" smtClean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pl-PL" altLang="pl-PL" sz="1600" b="1" dirty="0" smtClean="0"/>
              <a:t>Rozporządzenie Ministra Rolnictwa i Rozwoju Wsi z dnia 20 września 2016 r. </a:t>
            </a:r>
            <a:r>
              <a:rPr lang="pl-PL" altLang="pl-PL" sz="1600" b="1" dirty="0" smtClean="0">
                <a:solidFill>
                  <a:srgbClr val="FF0000"/>
                </a:solidFill>
              </a:rPr>
              <a:t>w sprawie szczegółowych warunków i trybu przyznawania oraz wypłaty pomocy technicznej w ramach PROW 2014-2020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pl-PL" altLang="pl-PL" sz="1600" b="1" dirty="0" smtClean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pl-PL" altLang="pl-PL" sz="1600" b="1" dirty="0" smtClean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pl-PL" altLang="pl-PL" sz="1600" b="1" dirty="0" smtClean="0"/>
              <a:t>Rozporządzenie Ministra Rolnictwa i Rozwoju Wsi z dnia 30 września 2015 r. </a:t>
            </a:r>
            <a:r>
              <a:rPr lang="pl-PL" altLang="pl-PL" sz="1600" b="1" dirty="0" smtClean="0">
                <a:solidFill>
                  <a:srgbClr val="FF0000"/>
                </a:solidFill>
              </a:rPr>
              <a:t>w sprawie funkcjonowania krajowej sieci obszarów wiejskich w ramach Programu Rozwoju Obszarów Wiejskich na lata 2014–2020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  <a:defRPr/>
            </a:pPr>
            <a:endParaRPr lang="pl-PL" alt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3059861120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2401" y="245065"/>
            <a:ext cx="8872727" cy="9417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Akty prawne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– </a:t>
            </a:r>
            <a:r>
              <a:rPr lang="pl-PL" sz="2400" dirty="0">
                <a:solidFill>
                  <a:schemeClr val="bg1"/>
                </a:solidFill>
              </a:rPr>
              <a:t>projektowane zmiany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ole tekstowe 33"/>
          <p:cNvSpPr txBox="1">
            <a:spLocks noChangeArrowheads="1"/>
          </p:cNvSpPr>
          <p:nvPr/>
        </p:nvSpPr>
        <p:spPr bwMode="auto">
          <a:xfrm>
            <a:off x="445295" y="1495884"/>
            <a:ext cx="8370887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  <a:defRPr/>
            </a:pPr>
            <a:r>
              <a:rPr lang="pl-PL" altLang="pl-PL" sz="1600" b="1" dirty="0" smtClean="0"/>
              <a:t>Obecnie trwają prace nad zmianą / wprowadzeniem nowych następujących aktów prawnych: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  <a:defRPr/>
            </a:pPr>
            <a:endParaRPr lang="pl-PL" altLang="pl-PL" sz="1300" dirty="0" smtClean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pl-PL" altLang="pl-PL" sz="1500" b="1" dirty="0" smtClean="0"/>
              <a:t>Ustawa z …… o zmianie ustawy z dnia 20 lutego 2015 r. </a:t>
            </a:r>
            <a:r>
              <a:rPr lang="pl-PL" altLang="pl-PL" sz="1500" b="1" dirty="0" smtClean="0">
                <a:solidFill>
                  <a:srgbClr val="FF0000"/>
                </a:solidFill>
              </a:rPr>
              <a:t>o wspieraniu rozwoju obszarów wiejskich z udziałem środków Europejskiego Funduszu Rolnego na rzecz Rozwoju Obszarów Wiejskich w ramach Programu Rozwoju Obszarów Wiejskich na lata 2014–2020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pl-PL" altLang="pl-PL" sz="1500" b="1" dirty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pl-PL" altLang="pl-PL" sz="1500" b="1" dirty="0"/>
              <a:t>Rozporządzenie Ministra Rolnictwa i Rozwoju </a:t>
            </a:r>
            <a:r>
              <a:rPr lang="pl-PL" altLang="pl-PL" sz="1500" b="1" dirty="0" smtClean="0"/>
              <a:t>Wsi z …… zmieniające Rozporządzenie </a:t>
            </a:r>
            <a:r>
              <a:rPr lang="pl-PL" altLang="pl-PL" sz="1500" b="1" dirty="0">
                <a:solidFill>
                  <a:srgbClr val="FF0000"/>
                </a:solidFill>
              </a:rPr>
              <a:t>z dnia 20 września 2016 r. w sprawie szczegółowych warunków i trybu przyznawania oraz wypłaty pomocy technicznej w ramach PROW 2014-2020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  <a:defRPr/>
            </a:pPr>
            <a:endParaRPr lang="pl-PL" altLang="pl-PL" sz="1500" b="1" dirty="0" smtClean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pl-PL" altLang="pl-PL" sz="1500" b="1" dirty="0" smtClean="0"/>
              <a:t>Rozporządzenie Ministra Rolnictwa i Rozwoju Wsi z ….. zmieniające Rozporządzenie </a:t>
            </a:r>
            <a:r>
              <a:rPr lang="pl-PL" altLang="pl-PL" sz="1500" b="1" dirty="0" smtClean="0">
                <a:solidFill>
                  <a:srgbClr val="FF0000"/>
                </a:solidFill>
              </a:rPr>
              <a:t>z dnia 30 września 2015 r. w sprawie funkcjonowania krajowej sieci obszarów wiejskich w ramach Programu Rozwoju Obszarów Wiejskich na lata 2014–2020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  <a:defRPr/>
            </a:pPr>
            <a:endParaRPr lang="pl-PL" altLang="pl-PL" sz="1500" b="1" dirty="0" smtClean="0"/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pl-PL" altLang="pl-PL" sz="1500" b="1" dirty="0" smtClean="0"/>
              <a:t>Rozporządzenie Ministra Rolnictwa i Rozwoju Wsi </a:t>
            </a:r>
            <a:r>
              <a:rPr lang="pl-PL" altLang="pl-PL" sz="1500" b="1" dirty="0" smtClean="0">
                <a:solidFill>
                  <a:srgbClr val="FF0000"/>
                </a:solidFill>
              </a:rPr>
              <a:t>z dnia ………………. 2016 r. w sprawie szczegółowych warunków i trybu konkurencyjnego wyboru wykonawców zadań ujętych w zestawieniu rzeczowo-finansowym operacji oraz zmniejszeń kwot pomocy oraz pomocy technicznej w przypadku stwierdzenia niezgodności dotyczącej stosowania tego trybu albo stosowania przepisów o zamówieniach publicznych</a:t>
            </a:r>
          </a:p>
        </p:txBody>
      </p:sp>
    </p:spTree>
    <p:extLst>
      <p:ext uri="{BB962C8B-B14F-4D97-AF65-F5344CB8AC3E}">
        <p14:creationId xmlns:p14="http://schemas.microsoft.com/office/powerpoint/2010/main" val="282918474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2401" y="245065"/>
            <a:ext cx="8872727" cy="9417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Nabór operacji  Partnerów KSOW na 2017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– </a:t>
            </a:r>
            <a:r>
              <a:rPr lang="pl-PL" sz="2400" dirty="0">
                <a:solidFill>
                  <a:schemeClr val="bg1"/>
                </a:solidFill>
              </a:rPr>
              <a:t>kwoty i działania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ole tekstowe 33"/>
          <p:cNvSpPr txBox="1">
            <a:spLocks noChangeArrowheads="1"/>
          </p:cNvSpPr>
          <p:nvPr/>
        </p:nvSpPr>
        <p:spPr bwMode="auto">
          <a:xfrm>
            <a:off x="608013" y="2276475"/>
            <a:ext cx="82851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800" dirty="0"/>
              <a:t> Limit środków na realizację operacji partnerów   w ramach </a:t>
            </a:r>
            <a:r>
              <a:rPr lang="pl-PL" altLang="pl-PL" sz="1800" i="1" dirty="0"/>
              <a:t>Planu operacyjnego KSOW 2014-2020 dla województwa opolskiego na lata 2016-2017 </a:t>
            </a:r>
            <a:r>
              <a:rPr lang="pl-PL" altLang="pl-PL" sz="1800" b="1" dirty="0"/>
              <a:t>w zakresie 2017 r. </a:t>
            </a:r>
            <a:r>
              <a:rPr lang="pl-PL" altLang="pl-PL" sz="1800" dirty="0"/>
              <a:t>wynosi:</a:t>
            </a:r>
            <a:r>
              <a:rPr lang="pl-PL" altLang="pl-PL" sz="1800" b="1" dirty="0"/>
              <a:t>	</a:t>
            </a:r>
            <a:endParaRPr lang="pl-PL" altLang="pl-PL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" name="pole tekstowe 33"/>
          <p:cNvSpPr txBox="1">
            <a:spLocks noChangeArrowheads="1"/>
          </p:cNvSpPr>
          <p:nvPr/>
        </p:nvSpPr>
        <p:spPr bwMode="auto">
          <a:xfrm>
            <a:off x="1979613" y="3497263"/>
            <a:ext cx="53292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pl-PL" altLang="pl-PL" sz="4400" b="1">
                <a:solidFill>
                  <a:srgbClr val="FF0000"/>
                </a:solidFill>
              </a:rPr>
              <a:t>421 000 zł</a:t>
            </a:r>
          </a:p>
        </p:txBody>
      </p:sp>
      <p:sp>
        <p:nvSpPr>
          <p:cNvPr id="20" name="pole tekstowe 33"/>
          <p:cNvSpPr txBox="1">
            <a:spLocks noChangeArrowheads="1"/>
          </p:cNvSpPr>
          <p:nvPr/>
        </p:nvSpPr>
        <p:spPr bwMode="auto">
          <a:xfrm>
            <a:off x="250825" y="4724400"/>
            <a:ext cx="8642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pl-PL" altLang="pl-PL" sz="1800" b="1"/>
              <a:t>Nabór operacji partnerów do realizacji w 2017r. nastąpi w drodze </a:t>
            </a:r>
            <a:r>
              <a:rPr lang="pl-PL" altLang="pl-PL" sz="1800" b="1">
                <a:solidFill>
                  <a:srgbClr val="FF0000"/>
                </a:solidFill>
              </a:rPr>
              <a:t>konkursu</a:t>
            </a:r>
          </a:p>
        </p:txBody>
      </p:sp>
    </p:spTree>
    <p:extLst>
      <p:ext uri="{BB962C8B-B14F-4D97-AF65-F5344CB8AC3E}">
        <p14:creationId xmlns:p14="http://schemas.microsoft.com/office/powerpoint/2010/main" val="229525942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2401" y="245065"/>
            <a:ext cx="8872727" cy="9417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Nabór operacji  Partnerów KSOW na 2017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– </a:t>
            </a:r>
            <a:r>
              <a:rPr lang="pl-PL" sz="2400" dirty="0">
                <a:solidFill>
                  <a:schemeClr val="bg1"/>
                </a:solidFill>
              </a:rPr>
              <a:t>kwoty i działania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ole tekstowe 33"/>
          <p:cNvSpPr txBox="1">
            <a:spLocks noChangeArrowheads="1"/>
          </p:cNvSpPr>
          <p:nvPr/>
        </p:nvSpPr>
        <p:spPr bwMode="auto">
          <a:xfrm>
            <a:off x="611188" y="1862608"/>
            <a:ext cx="8353425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3</a:t>
            </a:r>
            <a:r>
              <a:rPr lang="pl-PL" altLang="pl-PL" sz="1400"/>
              <a:t> - Gromadzenie przykładów operacji realizujących poszczególne priorytety Programu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4</a:t>
            </a:r>
            <a:r>
              <a:rPr lang="pl-PL" altLang="pl-PL" sz="1400"/>
              <a:t> - Szkolenia i działania na rzecz tworzenia sieci kontaktów dla Lokalnych Grup Działania (LGD), w tym zapewnianie pomocy technicznej w zakresie współpracy międzyterytorialnej i międzynarodowej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6</a:t>
            </a:r>
            <a:r>
              <a:rPr lang="pl-PL" altLang="pl-PL" sz="1400"/>
              <a:t> - Ułatwianie wymiany wiedzy pomiędzy podmiotami uczestniczącymi w rozwoju obszarów wiejskich oraz wymiana i rozpowszechnianie rezultatów działań na rzecz tego rozwoju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9</a:t>
            </a:r>
            <a:r>
              <a:rPr lang="pl-PL" altLang="pl-PL" sz="1400"/>
              <a:t> - Promocja współpracy w sektorze rolnym i realizacji przez rolników wspólnych inwestycji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10 </a:t>
            </a:r>
            <a:r>
              <a:rPr lang="pl-PL" altLang="pl-PL" sz="1400"/>
              <a:t>- Organizacja i udział w targach, wystawach tematycznych na rzecz prezentacji osiągnięć i promocji polskiej wsi w kraju i za granicą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11</a:t>
            </a:r>
            <a:r>
              <a:rPr lang="pl-PL" altLang="pl-PL" sz="1400"/>
              <a:t> - Aktywizacja mieszkańców wsi na rzecz podejmowania inicjatyw służących włączeniu społecznemu, w szczególności osób starszych, młodzieży, niepełnosprawnych, mniejszości narodowych i innych osób wykluczonych społecznie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12 </a:t>
            </a:r>
            <a:r>
              <a:rPr lang="pl-PL" altLang="pl-PL" sz="1400"/>
              <a:t>- Identyfikacja, gromadzenie i upowszechnianie dobrych praktyk mających wpływ na rozwój obszarów wiejskich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altLang="pl-PL" sz="1400" b="1"/>
              <a:t>Działanie 13 </a:t>
            </a:r>
            <a:r>
              <a:rPr lang="pl-PL" altLang="pl-PL" sz="1400"/>
              <a:t>- Promocja zrównoważonego rozwoju obszarów wiejskich.</a:t>
            </a:r>
          </a:p>
        </p:txBody>
      </p:sp>
      <p:sp>
        <p:nvSpPr>
          <p:cNvPr id="22" name="pole tekstowe 33"/>
          <p:cNvSpPr txBox="1">
            <a:spLocks noChangeArrowheads="1"/>
          </p:cNvSpPr>
          <p:nvPr/>
        </p:nvSpPr>
        <p:spPr bwMode="auto">
          <a:xfrm>
            <a:off x="323850" y="1502246"/>
            <a:ext cx="864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pl-PL" altLang="pl-PL" sz="1800" b="1" dirty="0"/>
              <a:t>Nabór obejmować będzie poniższe działania:</a:t>
            </a:r>
            <a:endParaRPr lang="pl-PL" altLang="pl-PL" sz="1800" b="1" dirty="0">
              <a:solidFill>
                <a:srgbClr val="FF0000"/>
              </a:solidFill>
            </a:endParaRPr>
          </a:p>
        </p:txBody>
      </p:sp>
      <p:sp>
        <p:nvSpPr>
          <p:cNvPr id="23" name="pole tekstowe 33"/>
          <p:cNvSpPr txBox="1">
            <a:spLocks noChangeArrowheads="1"/>
          </p:cNvSpPr>
          <p:nvPr/>
        </p:nvSpPr>
        <p:spPr bwMode="auto">
          <a:xfrm>
            <a:off x="4500563" y="6163146"/>
            <a:ext cx="4464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pl-PL" altLang="pl-PL" sz="1400" i="1">
                <a:solidFill>
                  <a:srgbClr val="FF0000"/>
                </a:solidFill>
              </a:rPr>
              <a:t>Do każdego działania zostanie określony limit kwotowy</a:t>
            </a:r>
          </a:p>
        </p:txBody>
      </p:sp>
    </p:spTree>
    <p:extLst>
      <p:ext uri="{BB962C8B-B14F-4D97-AF65-F5344CB8AC3E}">
        <p14:creationId xmlns:p14="http://schemas.microsoft.com/office/powerpoint/2010/main" val="9275953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806016295"/>
              </p:ext>
            </p:extLst>
          </p:nvPr>
        </p:nvGraphicFramePr>
        <p:xfrm>
          <a:off x="1691680" y="1283794"/>
          <a:ext cx="7308378" cy="5438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9" name="Grupa 18"/>
          <p:cNvGrpSpPr/>
          <p:nvPr/>
        </p:nvGrpSpPr>
        <p:grpSpPr>
          <a:xfrm>
            <a:off x="6058744" y="2258815"/>
            <a:ext cx="1681608" cy="576064"/>
            <a:chOff x="915747" y="359207"/>
            <a:chExt cx="3016070" cy="41284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Prostokąt 19"/>
            <p:cNvSpPr/>
            <p:nvPr/>
          </p:nvSpPr>
          <p:spPr>
            <a:xfrm>
              <a:off x="915747" y="359207"/>
              <a:ext cx="3016070" cy="41284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rostokąt 20"/>
            <p:cNvSpPr/>
            <p:nvPr/>
          </p:nvSpPr>
          <p:spPr>
            <a:xfrm>
              <a:off x="915747" y="359207"/>
              <a:ext cx="3016070" cy="412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 smtClean="0"/>
                <a:t>Ocena formalna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dirty="0" smtClean="0"/>
                <a:t>Kryteria wyboru</a:t>
              </a:r>
              <a:endParaRPr lang="pl-PL" sz="1400" b="1" kern="1200" dirty="0"/>
            </a:p>
          </p:txBody>
        </p:sp>
      </p:grpSp>
      <p:sp>
        <p:nvSpPr>
          <p:cNvPr id="22" name="Prostokąt 21"/>
          <p:cNvSpPr/>
          <p:nvPr/>
        </p:nvSpPr>
        <p:spPr>
          <a:xfrm>
            <a:off x="3432844" y="6134412"/>
            <a:ext cx="2257671" cy="576064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600" b="1" kern="1200" dirty="0" smtClean="0"/>
              <a:t>LISTA RANKINGOWA</a:t>
            </a:r>
            <a:endParaRPr lang="pl-PL" sz="1600" b="1" kern="12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152401" y="245065"/>
            <a:ext cx="8872727" cy="9417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Nabór operacji  Partnerów KSOW na 2017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– </a:t>
            </a:r>
            <a:r>
              <a:rPr lang="pl-PL" sz="2400" dirty="0">
                <a:solidFill>
                  <a:schemeClr val="bg1"/>
                </a:solidFill>
              </a:rPr>
              <a:t>kwoty i działania</a:t>
            </a:r>
          </a:p>
        </p:txBody>
      </p:sp>
    </p:spTree>
    <p:extLst>
      <p:ext uri="{BB962C8B-B14F-4D97-AF65-F5344CB8AC3E}">
        <p14:creationId xmlns:p14="http://schemas.microsoft.com/office/powerpoint/2010/main" val="3898623123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ole tekstowe 22"/>
          <p:cNvSpPr txBox="1"/>
          <p:nvPr/>
        </p:nvSpPr>
        <p:spPr>
          <a:xfrm>
            <a:off x="152401" y="245065"/>
            <a:ext cx="8872727" cy="9417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Nabór operacji  Partnerów KSOW na 2017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– kryteria </a:t>
            </a:r>
            <a:r>
              <a:rPr lang="pl-PL" sz="2400" dirty="0">
                <a:solidFill>
                  <a:schemeClr val="bg1"/>
                </a:solidFill>
              </a:rPr>
              <a:t>wyboru projektów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386502" y="1502246"/>
            <a:ext cx="8561658" cy="4278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pl-PL" altLang="pl-PL" sz="1600" b="1" dirty="0">
                <a:solidFill>
                  <a:schemeClr val="tx1"/>
                </a:solidFill>
                <a:latin typeface="Calibri" pitchFamily="34" charset="0"/>
              </a:rPr>
              <a:t>Projektowana punktacja w ocenie operacji partnerów KSOW: </a:t>
            </a:r>
          </a:p>
          <a:p>
            <a:pPr algn="just" eaLnBrk="1" hangingPunct="1">
              <a:defRPr/>
            </a:pPr>
            <a:endParaRPr lang="pl-PL" sz="1600" b="1" dirty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uzasadnienie</a:t>
            </a:r>
            <a:r>
              <a:rPr lang="pl-PL" sz="16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potrzeby realizacji operacji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– 3 albo 6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identyfikacja potrzeb </a:t>
            </a: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grupy docelowej operacji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– 2 albo 4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zgodność zadań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zaplanowanych do realizacji w ramach operacji z jej celami – 3 albo 6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przewidywane</a:t>
            </a:r>
            <a:r>
              <a:rPr lang="pl-PL" sz="16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efekty realizacji operacji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i jej wpływu na rozwój obszarów wiejskich – </a:t>
            </a:r>
            <a:br>
              <a:rPr lang="pl-PL" sz="16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2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operacja będzie realizowana przy zastosowaniu </a:t>
            </a: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nowatorskich rozwiązań</a:t>
            </a:r>
            <a:r>
              <a:rPr lang="pl-PL" sz="1600" dirty="0">
                <a:solidFill>
                  <a:schemeClr val="tx1"/>
                </a:solidFill>
                <a:latin typeface="Calibri" pitchFamily="34" charset="0"/>
              </a:rPr>
              <a:t>, </a:t>
            </a:r>
            <a:br>
              <a:rPr lang="pl-PL" sz="16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w szczególności rozwiązań organizacyjnych – 2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zaangażowanie</a:t>
            </a:r>
            <a:r>
              <a:rPr lang="pl-PL" sz="16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dodatkowych partnerów KSOW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w realizację operacji – 1, 2 albo 3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doświadczenie partnera KSOW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lub podmiotów zaangażowanych w realizację operacji </a:t>
            </a:r>
            <a:br>
              <a:rPr lang="pl-PL" sz="16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w realizacji podobnych operacji – 2 albo 4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zgodność zaplanowanych kosztów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realizacji operacji z jej zakresem przedmiotowym </a:t>
            </a:r>
            <a:br>
              <a:rPr lang="pl-PL" sz="16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i ich niezbędność do osiągnięcia celu operacji – 4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racjonalność zaplanowanych kosztów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realizacji operacji – 4 pkt;</a:t>
            </a:r>
          </a:p>
          <a:p>
            <a:pPr marL="342900" indent="-342900"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chemeClr val="tx1"/>
                </a:solidFill>
                <a:latin typeface="Calibri" pitchFamily="34" charset="0"/>
              </a:rPr>
              <a:t>wkład rzeczowy partnera KSOW </a:t>
            </a: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lub podmiotów zaangażowanych w realizację operacji </a:t>
            </a:r>
            <a:br>
              <a:rPr lang="pl-PL" sz="16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b="0" dirty="0">
                <a:solidFill>
                  <a:schemeClr val="tx1"/>
                </a:solidFill>
                <a:latin typeface="Calibri" pitchFamily="34" charset="0"/>
              </a:rPr>
              <a:t>i wielkość udziału tego wkładu w stosunku do kosztów realizacji operacji – 2 albo 4 pkt.</a:t>
            </a:r>
          </a:p>
        </p:txBody>
      </p:sp>
      <p:sp>
        <p:nvSpPr>
          <p:cNvPr id="25" name="pole tekstowe 33"/>
          <p:cNvSpPr txBox="1">
            <a:spLocks noChangeArrowheads="1"/>
          </p:cNvSpPr>
          <p:nvPr/>
        </p:nvSpPr>
        <p:spPr bwMode="auto">
          <a:xfrm>
            <a:off x="2484438" y="5823421"/>
            <a:ext cx="6635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pl-PL" altLang="pl-PL" sz="1200" b="0" i="1" dirty="0"/>
              <a:t>Na podst. projektu Rozporządzenia Ministra Rolnictwa i Rozwoju Wsi z dnia </a:t>
            </a:r>
            <a:r>
              <a:rPr lang="pl-PL" altLang="pl-PL" sz="1200" b="0" i="1" dirty="0" smtClean="0"/>
              <a:t>………………..  w </a:t>
            </a:r>
            <a:r>
              <a:rPr lang="pl-PL" altLang="pl-PL" sz="1200" b="0" i="1" dirty="0"/>
              <a:t>sprawie funkcjonowania krajowej sieci obszarów wiejskich w ramach Programu Rozwoju Obszarów Wiejskich na lata 2014–2020 </a:t>
            </a:r>
          </a:p>
        </p:txBody>
      </p:sp>
    </p:spTree>
    <p:extLst>
      <p:ext uri="{BB962C8B-B14F-4D97-AF65-F5344CB8AC3E}">
        <p14:creationId xmlns:p14="http://schemas.microsoft.com/office/powerpoint/2010/main" val="1262511051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3" descr="kwiatki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9" r="6335" b="75296"/>
          <a:stretch>
            <a:fillRect/>
          </a:stretch>
        </p:blipFill>
        <p:spPr bwMode="auto">
          <a:xfrm rot="16200000">
            <a:off x="8171657" y="388144"/>
            <a:ext cx="12890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52401" y="245065"/>
            <a:ext cx="8872727" cy="9417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>
                <a:solidFill>
                  <a:schemeClr val="bg1"/>
                </a:solidFill>
              </a:rPr>
              <a:t>Zasady konkurencyjnego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2438" indent="-452438" eaLnBrk="1" hangingPunct="1"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defRPr/>
            </a:pPr>
            <a:r>
              <a:rPr lang="pl-PL" sz="2400" dirty="0" smtClean="0">
                <a:solidFill>
                  <a:schemeClr val="bg1"/>
                </a:solidFill>
              </a:rPr>
              <a:t>wyboru </a:t>
            </a:r>
            <a:r>
              <a:rPr lang="pl-PL" sz="2400" dirty="0">
                <a:solidFill>
                  <a:schemeClr val="bg1"/>
                </a:solidFill>
              </a:rPr>
              <a:t>wykonawcy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194425" y="6677011"/>
            <a:ext cx="3143250" cy="222249"/>
            <a:chOff x="3902" y="4206"/>
            <a:chExt cx="1980" cy="1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02" y="4211"/>
              <a:ext cx="198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02" y="4211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0" y="4234"/>
              <a:ext cx="7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COPYRIGHT ©2016 UMWO D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732" y="4234"/>
              <a:ext cx="13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1E497D"/>
                  </a:solidFill>
                  <a:effectLst/>
                  <a:latin typeface="Calibri" panose="020F0502020204030204" pitchFamily="34" charset="0"/>
                </a:rPr>
                <a:t>OW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3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2" y="4234"/>
              <a:ext cx="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81" y="4234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95" y="4234"/>
              <a:ext cx="8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WSZELKIE PRAWA ZASTRZEŻONE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54" y="4206"/>
              <a:ext cx="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8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812977"/>
            <a:ext cx="1388381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ymbol zastępczy zawartości 1"/>
          <p:cNvSpPr txBox="1">
            <a:spLocks/>
          </p:cNvSpPr>
          <p:nvPr/>
        </p:nvSpPr>
        <p:spPr bwMode="auto">
          <a:xfrm>
            <a:off x="535782" y="1641263"/>
            <a:ext cx="7772400" cy="34559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altLang="pl-PL" sz="1800" b="0" dirty="0" smtClean="0">
                <a:ea typeface="Times New Roman" pitchFamily="18" charset="0"/>
                <a:cs typeface="Arial" charset="0"/>
              </a:rPr>
              <a:t>wartość poszczególnych zadań ujętych w zestawieniu rzeczowo-finansowym operacji </a:t>
            </a:r>
            <a:r>
              <a:rPr lang="pl-PL" altLang="pl-PL" sz="1800" b="0" dirty="0">
                <a:ea typeface="Times New Roman" pitchFamily="18" charset="0"/>
                <a:cs typeface="Arial" charset="0"/>
              </a:rPr>
              <a:t>przekracza </a:t>
            </a:r>
            <a:r>
              <a:rPr lang="pl-PL" altLang="pl-PL" sz="1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20 000 </a:t>
            </a:r>
            <a:r>
              <a:rPr lang="pl-PL" altLang="pl-PL" sz="18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zł </a:t>
            </a:r>
            <a:r>
              <a:rPr lang="pl-PL" altLang="pl-PL" sz="1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netto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upublicznienie </a:t>
            </a:r>
            <a:r>
              <a:rPr lang="pl-PL" sz="18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zapytania ofertowego przez jego przesłanie </a:t>
            </a:r>
            <a:r>
              <a:rPr lang="pl-PL" sz="1800" b="0" dirty="0">
                <a:ea typeface="Times New Roman" pitchFamily="18" charset="0"/>
                <a:cs typeface="Arial" charset="0"/>
              </a:rPr>
              <a:t>co najmniej trzem potencjalnym wykonawcom, </a:t>
            </a:r>
            <a:r>
              <a:rPr lang="pl-PL" sz="18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 gdy jest ich mniej niż trzech – każdemu z nich</a:t>
            </a:r>
            <a:r>
              <a:rPr lang="pl-PL" sz="18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, </a:t>
            </a:r>
            <a:r>
              <a:rPr lang="pl-PL" sz="1800" b="0" dirty="0">
                <a:ea typeface="Times New Roman" pitchFamily="18" charset="0"/>
                <a:cs typeface="Arial" charset="0"/>
              </a:rPr>
              <a:t>a także przez umieszczenie na stronie internetowej,</a:t>
            </a:r>
            <a:r>
              <a:rPr lang="pl-PL" sz="18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pl-PL" sz="18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jeżeli zamawiający posiada taką </a:t>
            </a:r>
            <a:r>
              <a:rPr lang="pl-PL" sz="1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stronę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800" b="0" dirty="0" smtClean="0">
                <a:ea typeface="Times New Roman" pitchFamily="18" charset="0"/>
                <a:cs typeface="Arial" charset="0"/>
              </a:rPr>
              <a:t>po wejściu w życie nowelizacji ustawy o rozwoju obszarów wiejskich planowane jest</a:t>
            </a:r>
            <a:r>
              <a:rPr lang="pl-PL" sz="1800" b="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uruchomienie przez ARiMR specjalnej strony do zamieszczania wszystkich zapytań ofertowych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l-PL" sz="1800" b="0" dirty="0"/>
              <a:t>min. 7 dni dla dostaw i usług oraz min. 14 dla remontu i modernizacji</a:t>
            </a:r>
            <a:endParaRPr lang="pl-PL" sz="1800" b="0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marL="0" indent="0" eaLnBrk="1" hangingPunct="1">
              <a:spcAft>
                <a:spcPts val="600"/>
              </a:spcAft>
              <a:buFontTx/>
              <a:buNone/>
              <a:defRPr/>
            </a:pPr>
            <a:endParaRPr lang="pl-PL" altLang="pl-PL" sz="165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9" name="pole tekstowe 33"/>
          <p:cNvSpPr txBox="1">
            <a:spLocks noChangeArrowheads="1"/>
          </p:cNvSpPr>
          <p:nvPr/>
        </p:nvSpPr>
        <p:spPr bwMode="auto">
          <a:xfrm>
            <a:off x="2264570" y="5097250"/>
            <a:ext cx="65516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pl-PL" altLang="pl-PL" sz="1200" b="0" i="1" dirty="0"/>
              <a:t>Na podst. projektu Rozporządzenia Ministra Rolnictwa i Rozwoju Wsi z dnia ………………. 2016 r. w sprawie szczegółowych warunków i trybu konkurencyjnego wyboru wykonawców zadań ujętych w zestawieniu rzeczowo-finansowym operacji oraz zmniejszeń kwot pomocy oraz pomocy technicznej w przypadku stwierdzenia niezgodności dotyczącej stosowania tego trybu albo stosowania przepisów o zamówieniach publicznych</a:t>
            </a:r>
          </a:p>
        </p:txBody>
      </p:sp>
    </p:spTree>
    <p:extLst>
      <p:ext uri="{BB962C8B-B14F-4D97-AF65-F5344CB8AC3E}">
        <p14:creationId xmlns:p14="http://schemas.microsoft.com/office/powerpoint/2010/main" val="262772032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eszaniny">
  <a:themeElements>
    <a:clrScheme name="Mieszaniny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ieszani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rnd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449263" rtl="0" eaLnBrk="1" fontAlgn="base" latinLnBrk="0" hangingPunct="1">
          <a:lnSpc>
            <a:spcPct val="11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>
            <a:tab pos="0" algn="l"/>
            <a:tab pos="447675" algn="l"/>
            <a:tab pos="896938" algn="l"/>
            <a:tab pos="1346200" algn="l"/>
            <a:tab pos="1795463" algn="l"/>
            <a:tab pos="2244725" algn="l"/>
            <a:tab pos="2693988" algn="l"/>
            <a:tab pos="3143250" algn="l"/>
            <a:tab pos="3592513" algn="l"/>
            <a:tab pos="4041775" algn="l"/>
            <a:tab pos="4491038" algn="l"/>
            <a:tab pos="4940300" algn="l"/>
            <a:tab pos="5389563" algn="l"/>
            <a:tab pos="5838825" algn="l"/>
            <a:tab pos="6288088" algn="l"/>
            <a:tab pos="6737350" algn="l"/>
            <a:tab pos="7186613" algn="l"/>
            <a:tab pos="7635875" algn="l"/>
            <a:tab pos="8085138" algn="l"/>
            <a:tab pos="8534400" algn="l"/>
            <a:tab pos="8983663" algn="l"/>
          </a:tabLst>
          <a:defRPr kumimoji="0" lang="pl-PL" sz="1200" b="1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rnd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449263" rtl="0" eaLnBrk="1" fontAlgn="base" latinLnBrk="0" hangingPunct="1">
          <a:lnSpc>
            <a:spcPct val="11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>
            <a:tab pos="0" algn="l"/>
            <a:tab pos="447675" algn="l"/>
            <a:tab pos="896938" algn="l"/>
            <a:tab pos="1346200" algn="l"/>
            <a:tab pos="1795463" algn="l"/>
            <a:tab pos="2244725" algn="l"/>
            <a:tab pos="2693988" algn="l"/>
            <a:tab pos="3143250" algn="l"/>
            <a:tab pos="3592513" algn="l"/>
            <a:tab pos="4041775" algn="l"/>
            <a:tab pos="4491038" algn="l"/>
            <a:tab pos="4940300" algn="l"/>
            <a:tab pos="5389563" algn="l"/>
            <a:tab pos="5838825" algn="l"/>
            <a:tab pos="6288088" algn="l"/>
            <a:tab pos="6737350" algn="l"/>
            <a:tab pos="7186613" algn="l"/>
            <a:tab pos="7635875" algn="l"/>
            <a:tab pos="8085138" algn="l"/>
            <a:tab pos="8534400" algn="l"/>
            <a:tab pos="8983663" algn="l"/>
          </a:tabLst>
          <a:defRPr kumimoji="0" lang="pl-PL" sz="1200" b="1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Mieszaniny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eszaniny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eszaniny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eszaniny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eszaniny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eszaniny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sow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outerShdw blurRad="50800" dist="1016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a:spPr>
      <a:bodyPr anchor="ctr"/>
      <a:lstStyle>
        <a:defPPr marL="452438" indent="-452438">
          <a:spcBef>
            <a:spcPct val="15000"/>
          </a:spcBef>
          <a:spcAft>
            <a:spcPct val="15000"/>
          </a:spcAft>
          <a:buClr>
            <a:srgbClr val="FF0000"/>
          </a:buClr>
          <a:defRPr sz="20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ln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ts val="100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txDef>
  </a:objectDefaults>
  <a:extraClrSchemeLst/>
</a:theme>
</file>

<file path=ppt/theme/theme4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20206</TotalTime>
  <Words>1148</Words>
  <Application>Microsoft Office PowerPoint</Application>
  <PresentationFormat>Pokaz na ekranie (4:3)</PresentationFormat>
  <Paragraphs>216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Mieszaniny</vt:lpstr>
      <vt:lpstr>Projekt niestandardowy</vt:lpstr>
      <vt:lpstr>ksow</vt:lpstr>
      <vt:lpstr>1_Projekt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:-)</dc:creator>
  <cp:lastModifiedBy>Beata Frydel</cp:lastModifiedBy>
  <cp:revision>1398</cp:revision>
  <cp:lastPrinted>2016-12-07T07:17:05Z</cp:lastPrinted>
  <dcterms:created xsi:type="dcterms:W3CDTF">2009-01-20T19:13:59Z</dcterms:created>
  <dcterms:modified xsi:type="dcterms:W3CDTF">2016-12-07T07:32:25Z</dcterms:modified>
</cp:coreProperties>
</file>